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sldIdLst>
    <p:sldId id="256" r:id="rId2"/>
    <p:sldId id="257" r:id="rId3"/>
  </p:sldIdLst>
  <p:sldSz cx="15119350" cy="96012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79"/>
  </p:normalViewPr>
  <p:slideViewPr>
    <p:cSldViewPr snapToGrid="0" snapToObjects="1">
      <p:cViewPr varScale="1">
        <p:scale>
          <a:sx n="74" d="100"/>
          <a:sy n="74" d="100"/>
        </p:scale>
        <p:origin x="133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89919" y="1571308"/>
            <a:ext cx="11339513" cy="3342640"/>
          </a:xfrm>
        </p:spPr>
        <p:txBody>
          <a:bodyPr anchor="b"/>
          <a:lstStyle>
            <a:lvl1pPr algn="ctr">
              <a:defRPr sz="7441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89919" y="5042853"/>
            <a:ext cx="11339513" cy="2318067"/>
          </a:xfrm>
        </p:spPr>
        <p:txBody>
          <a:bodyPr/>
          <a:lstStyle>
            <a:lvl1pPr marL="0" indent="0" algn="ctr">
              <a:buNone/>
              <a:defRPr sz="2976"/>
            </a:lvl1pPr>
            <a:lvl2pPr marL="566974" indent="0" algn="ctr">
              <a:buNone/>
              <a:defRPr sz="2480"/>
            </a:lvl2pPr>
            <a:lvl3pPr marL="1133947" indent="0" algn="ctr">
              <a:buNone/>
              <a:defRPr sz="2232"/>
            </a:lvl3pPr>
            <a:lvl4pPr marL="1700921" indent="0" algn="ctr">
              <a:buNone/>
              <a:defRPr sz="1984"/>
            </a:lvl4pPr>
            <a:lvl5pPr marL="2267895" indent="0" algn="ctr">
              <a:buNone/>
              <a:defRPr sz="1984"/>
            </a:lvl5pPr>
            <a:lvl6pPr marL="2834869" indent="0" algn="ctr">
              <a:buNone/>
              <a:defRPr sz="1984"/>
            </a:lvl6pPr>
            <a:lvl7pPr marL="3401842" indent="0" algn="ctr">
              <a:buNone/>
              <a:defRPr sz="1984"/>
            </a:lvl7pPr>
            <a:lvl8pPr marL="3968816" indent="0" algn="ctr">
              <a:buNone/>
              <a:defRPr sz="1984"/>
            </a:lvl8pPr>
            <a:lvl9pPr marL="4535790" indent="0" algn="ctr">
              <a:buNone/>
              <a:defRPr sz="1984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36113-F53B-9544-BBDC-0FD232B27C15}" type="datetimeFigureOut">
              <a:rPr lang="en-US" smtClean="0"/>
              <a:t>10/14/20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3E66E-C6DB-584A-8471-B30225B051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62593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36113-F53B-9544-BBDC-0FD232B27C15}" type="datetimeFigureOut">
              <a:rPr lang="en-US" smtClean="0"/>
              <a:t>10/14/20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3E66E-C6DB-584A-8471-B30225B051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4317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819785" y="511175"/>
            <a:ext cx="3260110" cy="8136573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39455" y="511175"/>
            <a:ext cx="9591338" cy="8136573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36113-F53B-9544-BBDC-0FD232B27C15}" type="datetimeFigureOut">
              <a:rPr lang="en-US" smtClean="0"/>
              <a:t>10/14/20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3E66E-C6DB-584A-8471-B30225B051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4818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36113-F53B-9544-BBDC-0FD232B27C15}" type="datetimeFigureOut">
              <a:rPr lang="en-US" smtClean="0"/>
              <a:t>10/14/20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3E66E-C6DB-584A-8471-B30225B051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5848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1581" y="2393634"/>
            <a:ext cx="13040439" cy="3993832"/>
          </a:xfrm>
        </p:spPr>
        <p:txBody>
          <a:bodyPr anchor="b"/>
          <a:lstStyle>
            <a:lvl1pPr>
              <a:defRPr sz="7441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31581" y="6425249"/>
            <a:ext cx="13040439" cy="2100262"/>
          </a:xfrm>
        </p:spPr>
        <p:txBody>
          <a:bodyPr/>
          <a:lstStyle>
            <a:lvl1pPr marL="0" indent="0">
              <a:buNone/>
              <a:defRPr sz="2976">
                <a:solidFill>
                  <a:schemeClr val="tx1">
                    <a:tint val="75000"/>
                  </a:schemeClr>
                </a:solidFill>
              </a:defRPr>
            </a:lvl1pPr>
            <a:lvl2pPr marL="566974" indent="0">
              <a:buNone/>
              <a:defRPr sz="2480">
                <a:solidFill>
                  <a:schemeClr val="tx1">
                    <a:tint val="75000"/>
                  </a:schemeClr>
                </a:solidFill>
              </a:defRPr>
            </a:lvl2pPr>
            <a:lvl3pPr marL="1133947" indent="0">
              <a:buNone/>
              <a:defRPr sz="2232">
                <a:solidFill>
                  <a:schemeClr val="tx1">
                    <a:tint val="75000"/>
                  </a:schemeClr>
                </a:solidFill>
              </a:defRPr>
            </a:lvl3pPr>
            <a:lvl4pPr marL="1700921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4pPr>
            <a:lvl5pPr marL="2267895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5pPr>
            <a:lvl6pPr marL="2834869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6pPr>
            <a:lvl7pPr marL="340184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7pPr>
            <a:lvl8pPr marL="3968816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8pPr>
            <a:lvl9pPr marL="4535790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36113-F53B-9544-BBDC-0FD232B27C15}" type="datetimeFigureOut">
              <a:rPr lang="en-US" smtClean="0"/>
              <a:t>10/14/20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3E66E-C6DB-584A-8471-B30225B051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2137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39455" y="2555875"/>
            <a:ext cx="6425724" cy="609187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654171" y="2555875"/>
            <a:ext cx="6425724" cy="609187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36113-F53B-9544-BBDC-0FD232B27C15}" type="datetimeFigureOut">
              <a:rPr lang="en-US" smtClean="0"/>
              <a:t>10/14/20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3E66E-C6DB-584A-8471-B30225B051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276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1425" y="511176"/>
            <a:ext cx="13040439" cy="1855788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1425" y="2353628"/>
            <a:ext cx="6396193" cy="1153477"/>
          </a:xfrm>
        </p:spPr>
        <p:txBody>
          <a:bodyPr anchor="b"/>
          <a:lstStyle>
            <a:lvl1pPr marL="0" indent="0">
              <a:buNone/>
              <a:defRPr sz="2976" b="1"/>
            </a:lvl1pPr>
            <a:lvl2pPr marL="566974" indent="0">
              <a:buNone/>
              <a:defRPr sz="2480" b="1"/>
            </a:lvl2pPr>
            <a:lvl3pPr marL="1133947" indent="0">
              <a:buNone/>
              <a:defRPr sz="2232" b="1"/>
            </a:lvl3pPr>
            <a:lvl4pPr marL="1700921" indent="0">
              <a:buNone/>
              <a:defRPr sz="1984" b="1"/>
            </a:lvl4pPr>
            <a:lvl5pPr marL="2267895" indent="0">
              <a:buNone/>
              <a:defRPr sz="1984" b="1"/>
            </a:lvl5pPr>
            <a:lvl6pPr marL="2834869" indent="0">
              <a:buNone/>
              <a:defRPr sz="1984" b="1"/>
            </a:lvl6pPr>
            <a:lvl7pPr marL="3401842" indent="0">
              <a:buNone/>
              <a:defRPr sz="1984" b="1"/>
            </a:lvl7pPr>
            <a:lvl8pPr marL="3968816" indent="0">
              <a:buNone/>
              <a:defRPr sz="1984" b="1"/>
            </a:lvl8pPr>
            <a:lvl9pPr marL="4535790" indent="0">
              <a:buNone/>
              <a:defRPr sz="1984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1425" y="3507105"/>
            <a:ext cx="6396193" cy="515842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654171" y="2353628"/>
            <a:ext cx="6427693" cy="1153477"/>
          </a:xfrm>
        </p:spPr>
        <p:txBody>
          <a:bodyPr anchor="b"/>
          <a:lstStyle>
            <a:lvl1pPr marL="0" indent="0">
              <a:buNone/>
              <a:defRPr sz="2976" b="1"/>
            </a:lvl1pPr>
            <a:lvl2pPr marL="566974" indent="0">
              <a:buNone/>
              <a:defRPr sz="2480" b="1"/>
            </a:lvl2pPr>
            <a:lvl3pPr marL="1133947" indent="0">
              <a:buNone/>
              <a:defRPr sz="2232" b="1"/>
            </a:lvl3pPr>
            <a:lvl4pPr marL="1700921" indent="0">
              <a:buNone/>
              <a:defRPr sz="1984" b="1"/>
            </a:lvl4pPr>
            <a:lvl5pPr marL="2267895" indent="0">
              <a:buNone/>
              <a:defRPr sz="1984" b="1"/>
            </a:lvl5pPr>
            <a:lvl6pPr marL="2834869" indent="0">
              <a:buNone/>
              <a:defRPr sz="1984" b="1"/>
            </a:lvl6pPr>
            <a:lvl7pPr marL="3401842" indent="0">
              <a:buNone/>
              <a:defRPr sz="1984" b="1"/>
            </a:lvl7pPr>
            <a:lvl8pPr marL="3968816" indent="0">
              <a:buNone/>
              <a:defRPr sz="1984" b="1"/>
            </a:lvl8pPr>
            <a:lvl9pPr marL="4535790" indent="0">
              <a:buNone/>
              <a:defRPr sz="1984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654171" y="3507105"/>
            <a:ext cx="6427693" cy="515842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36113-F53B-9544-BBDC-0FD232B27C15}" type="datetimeFigureOut">
              <a:rPr lang="en-US" smtClean="0"/>
              <a:t>10/14/20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3E66E-C6DB-584A-8471-B30225B051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2847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36113-F53B-9544-BBDC-0FD232B27C15}" type="datetimeFigureOut">
              <a:rPr lang="en-US" smtClean="0"/>
              <a:t>10/14/20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3E66E-C6DB-584A-8471-B30225B051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1222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36113-F53B-9544-BBDC-0FD232B27C15}" type="datetimeFigureOut">
              <a:rPr lang="en-US" smtClean="0"/>
              <a:t>10/14/20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3E66E-C6DB-584A-8471-B30225B051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2648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1425" y="640080"/>
            <a:ext cx="4876383" cy="2240280"/>
          </a:xfrm>
        </p:spPr>
        <p:txBody>
          <a:bodyPr anchor="b"/>
          <a:lstStyle>
            <a:lvl1pPr>
              <a:defRPr sz="3968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27693" y="1382396"/>
            <a:ext cx="7654171" cy="6823075"/>
          </a:xfrm>
        </p:spPr>
        <p:txBody>
          <a:bodyPr/>
          <a:lstStyle>
            <a:lvl1pPr>
              <a:defRPr sz="3968"/>
            </a:lvl1pPr>
            <a:lvl2pPr>
              <a:defRPr sz="3472"/>
            </a:lvl2pPr>
            <a:lvl3pPr>
              <a:defRPr sz="2976"/>
            </a:lvl3pPr>
            <a:lvl4pPr>
              <a:defRPr sz="2480"/>
            </a:lvl4pPr>
            <a:lvl5pPr>
              <a:defRPr sz="2480"/>
            </a:lvl5pPr>
            <a:lvl6pPr>
              <a:defRPr sz="2480"/>
            </a:lvl6pPr>
            <a:lvl7pPr>
              <a:defRPr sz="2480"/>
            </a:lvl7pPr>
            <a:lvl8pPr>
              <a:defRPr sz="2480"/>
            </a:lvl8pPr>
            <a:lvl9pPr>
              <a:defRPr sz="248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41425" y="2880360"/>
            <a:ext cx="4876383" cy="5336223"/>
          </a:xfrm>
        </p:spPr>
        <p:txBody>
          <a:bodyPr/>
          <a:lstStyle>
            <a:lvl1pPr marL="0" indent="0">
              <a:buNone/>
              <a:defRPr sz="1984"/>
            </a:lvl1pPr>
            <a:lvl2pPr marL="566974" indent="0">
              <a:buNone/>
              <a:defRPr sz="1736"/>
            </a:lvl2pPr>
            <a:lvl3pPr marL="1133947" indent="0">
              <a:buNone/>
              <a:defRPr sz="1488"/>
            </a:lvl3pPr>
            <a:lvl4pPr marL="1700921" indent="0">
              <a:buNone/>
              <a:defRPr sz="1240"/>
            </a:lvl4pPr>
            <a:lvl5pPr marL="2267895" indent="0">
              <a:buNone/>
              <a:defRPr sz="1240"/>
            </a:lvl5pPr>
            <a:lvl6pPr marL="2834869" indent="0">
              <a:buNone/>
              <a:defRPr sz="1240"/>
            </a:lvl6pPr>
            <a:lvl7pPr marL="3401842" indent="0">
              <a:buNone/>
              <a:defRPr sz="1240"/>
            </a:lvl7pPr>
            <a:lvl8pPr marL="3968816" indent="0">
              <a:buNone/>
              <a:defRPr sz="1240"/>
            </a:lvl8pPr>
            <a:lvl9pPr marL="4535790" indent="0">
              <a:buNone/>
              <a:defRPr sz="124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36113-F53B-9544-BBDC-0FD232B27C15}" type="datetimeFigureOut">
              <a:rPr lang="en-US" smtClean="0"/>
              <a:t>10/14/20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3E66E-C6DB-584A-8471-B30225B051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0906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1425" y="640080"/>
            <a:ext cx="4876383" cy="2240280"/>
          </a:xfrm>
        </p:spPr>
        <p:txBody>
          <a:bodyPr anchor="b"/>
          <a:lstStyle>
            <a:lvl1pPr>
              <a:defRPr sz="3968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427693" y="1382396"/>
            <a:ext cx="7654171" cy="6823075"/>
          </a:xfrm>
        </p:spPr>
        <p:txBody>
          <a:bodyPr anchor="t"/>
          <a:lstStyle>
            <a:lvl1pPr marL="0" indent="0">
              <a:buNone/>
              <a:defRPr sz="3968"/>
            </a:lvl1pPr>
            <a:lvl2pPr marL="566974" indent="0">
              <a:buNone/>
              <a:defRPr sz="3472"/>
            </a:lvl2pPr>
            <a:lvl3pPr marL="1133947" indent="0">
              <a:buNone/>
              <a:defRPr sz="2976"/>
            </a:lvl3pPr>
            <a:lvl4pPr marL="1700921" indent="0">
              <a:buNone/>
              <a:defRPr sz="2480"/>
            </a:lvl4pPr>
            <a:lvl5pPr marL="2267895" indent="0">
              <a:buNone/>
              <a:defRPr sz="2480"/>
            </a:lvl5pPr>
            <a:lvl6pPr marL="2834869" indent="0">
              <a:buNone/>
              <a:defRPr sz="2480"/>
            </a:lvl6pPr>
            <a:lvl7pPr marL="3401842" indent="0">
              <a:buNone/>
              <a:defRPr sz="2480"/>
            </a:lvl7pPr>
            <a:lvl8pPr marL="3968816" indent="0">
              <a:buNone/>
              <a:defRPr sz="2480"/>
            </a:lvl8pPr>
            <a:lvl9pPr marL="4535790" indent="0">
              <a:buNone/>
              <a:defRPr sz="248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41425" y="2880360"/>
            <a:ext cx="4876383" cy="5336223"/>
          </a:xfrm>
        </p:spPr>
        <p:txBody>
          <a:bodyPr/>
          <a:lstStyle>
            <a:lvl1pPr marL="0" indent="0">
              <a:buNone/>
              <a:defRPr sz="1984"/>
            </a:lvl1pPr>
            <a:lvl2pPr marL="566974" indent="0">
              <a:buNone/>
              <a:defRPr sz="1736"/>
            </a:lvl2pPr>
            <a:lvl3pPr marL="1133947" indent="0">
              <a:buNone/>
              <a:defRPr sz="1488"/>
            </a:lvl3pPr>
            <a:lvl4pPr marL="1700921" indent="0">
              <a:buNone/>
              <a:defRPr sz="1240"/>
            </a:lvl4pPr>
            <a:lvl5pPr marL="2267895" indent="0">
              <a:buNone/>
              <a:defRPr sz="1240"/>
            </a:lvl5pPr>
            <a:lvl6pPr marL="2834869" indent="0">
              <a:buNone/>
              <a:defRPr sz="1240"/>
            </a:lvl6pPr>
            <a:lvl7pPr marL="3401842" indent="0">
              <a:buNone/>
              <a:defRPr sz="1240"/>
            </a:lvl7pPr>
            <a:lvl8pPr marL="3968816" indent="0">
              <a:buNone/>
              <a:defRPr sz="1240"/>
            </a:lvl8pPr>
            <a:lvl9pPr marL="4535790" indent="0">
              <a:buNone/>
              <a:defRPr sz="124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36113-F53B-9544-BBDC-0FD232B27C15}" type="datetimeFigureOut">
              <a:rPr lang="en-US" smtClean="0"/>
              <a:t>10/14/20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3E66E-C6DB-584A-8471-B30225B051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9916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39456" y="511176"/>
            <a:ext cx="13040439" cy="1855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39456" y="2555875"/>
            <a:ext cx="13040439" cy="60918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9455" y="8898891"/>
            <a:ext cx="3401854" cy="511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8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C36113-F53B-9544-BBDC-0FD232B27C15}" type="datetimeFigureOut">
              <a:rPr lang="en-US" smtClean="0"/>
              <a:t>10/14/20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008285" y="8898891"/>
            <a:ext cx="5102781" cy="511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8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041" y="8898891"/>
            <a:ext cx="3401854" cy="511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8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43E66E-C6DB-584A-8471-B30225B051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7762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1133947" rtl="0" eaLnBrk="1" latinLnBrk="0" hangingPunct="1">
        <a:lnSpc>
          <a:spcPct val="90000"/>
        </a:lnSpc>
        <a:spcBef>
          <a:spcPct val="0"/>
        </a:spcBef>
        <a:buNone/>
        <a:defRPr sz="5456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83487" indent="-283487" algn="l" defTabSz="1133947" rtl="0" eaLnBrk="1" latinLnBrk="0" hangingPunct="1">
        <a:lnSpc>
          <a:spcPct val="90000"/>
        </a:lnSpc>
        <a:spcBef>
          <a:spcPts val="1240"/>
        </a:spcBef>
        <a:buFont typeface="Arial" panose="020B0604020202020204" pitchFamily="34" charset="0"/>
        <a:buChar char="•"/>
        <a:defRPr sz="3472" kern="1200">
          <a:solidFill>
            <a:schemeClr val="tx1"/>
          </a:solidFill>
          <a:latin typeface="+mn-lt"/>
          <a:ea typeface="+mn-ea"/>
          <a:cs typeface="+mn-cs"/>
        </a:defRPr>
      </a:lvl1pPr>
      <a:lvl2pPr marL="850461" indent="-283487" algn="l" defTabSz="1133947" rtl="0" eaLnBrk="1" latinLnBrk="0" hangingPunct="1">
        <a:lnSpc>
          <a:spcPct val="90000"/>
        </a:lnSpc>
        <a:spcBef>
          <a:spcPts val="620"/>
        </a:spcBef>
        <a:buFont typeface="Arial" panose="020B0604020202020204" pitchFamily="34" charset="0"/>
        <a:buChar char="•"/>
        <a:defRPr sz="2976" kern="1200">
          <a:solidFill>
            <a:schemeClr val="tx1"/>
          </a:solidFill>
          <a:latin typeface="+mn-lt"/>
          <a:ea typeface="+mn-ea"/>
          <a:cs typeface="+mn-cs"/>
        </a:defRPr>
      </a:lvl2pPr>
      <a:lvl3pPr marL="1417434" indent="-283487" algn="l" defTabSz="1133947" rtl="0" eaLnBrk="1" latinLnBrk="0" hangingPunct="1">
        <a:lnSpc>
          <a:spcPct val="90000"/>
        </a:lnSpc>
        <a:spcBef>
          <a:spcPts val="620"/>
        </a:spcBef>
        <a:buFont typeface="Arial" panose="020B0604020202020204" pitchFamily="34" charset="0"/>
        <a:buChar char="•"/>
        <a:defRPr sz="2480" kern="1200">
          <a:solidFill>
            <a:schemeClr val="tx1"/>
          </a:solidFill>
          <a:latin typeface="+mn-lt"/>
          <a:ea typeface="+mn-ea"/>
          <a:cs typeface="+mn-cs"/>
        </a:defRPr>
      </a:lvl3pPr>
      <a:lvl4pPr marL="1984408" indent="-283487" algn="l" defTabSz="1133947" rtl="0" eaLnBrk="1" latinLnBrk="0" hangingPunct="1">
        <a:lnSpc>
          <a:spcPct val="90000"/>
        </a:lnSpc>
        <a:spcBef>
          <a:spcPts val="620"/>
        </a:spcBef>
        <a:buFont typeface="Arial" panose="020B0604020202020204" pitchFamily="34" charset="0"/>
        <a:buChar char="•"/>
        <a:defRPr sz="2232" kern="1200">
          <a:solidFill>
            <a:schemeClr val="tx1"/>
          </a:solidFill>
          <a:latin typeface="+mn-lt"/>
          <a:ea typeface="+mn-ea"/>
          <a:cs typeface="+mn-cs"/>
        </a:defRPr>
      </a:lvl4pPr>
      <a:lvl5pPr marL="2551382" indent="-283487" algn="l" defTabSz="1133947" rtl="0" eaLnBrk="1" latinLnBrk="0" hangingPunct="1">
        <a:lnSpc>
          <a:spcPct val="90000"/>
        </a:lnSpc>
        <a:spcBef>
          <a:spcPts val="620"/>
        </a:spcBef>
        <a:buFont typeface="Arial" panose="020B0604020202020204" pitchFamily="34" charset="0"/>
        <a:buChar char="•"/>
        <a:defRPr sz="2232" kern="1200">
          <a:solidFill>
            <a:schemeClr val="tx1"/>
          </a:solidFill>
          <a:latin typeface="+mn-lt"/>
          <a:ea typeface="+mn-ea"/>
          <a:cs typeface="+mn-cs"/>
        </a:defRPr>
      </a:lvl5pPr>
      <a:lvl6pPr marL="3118355" indent="-283487" algn="l" defTabSz="1133947" rtl="0" eaLnBrk="1" latinLnBrk="0" hangingPunct="1">
        <a:lnSpc>
          <a:spcPct val="90000"/>
        </a:lnSpc>
        <a:spcBef>
          <a:spcPts val="620"/>
        </a:spcBef>
        <a:buFont typeface="Arial" panose="020B0604020202020204" pitchFamily="34" charset="0"/>
        <a:buChar char="•"/>
        <a:defRPr sz="2232" kern="1200">
          <a:solidFill>
            <a:schemeClr val="tx1"/>
          </a:solidFill>
          <a:latin typeface="+mn-lt"/>
          <a:ea typeface="+mn-ea"/>
          <a:cs typeface="+mn-cs"/>
        </a:defRPr>
      </a:lvl6pPr>
      <a:lvl7pPr marL="3685329" indent="-283487" algn="l" defTabSz="1133947" rtl="0" eaLnBrk="1" latinLnBrk="0" hangingPunct="1">
        <a:lnSpc>
          <a:spcPct val="90000"/>
        </a:lnSpc>
        <a:spcBef>
          <a:spcPts val="620"/>
        </a:spcBef>
        <a:buFont typeface="Arial" panose="020B0604020202020204" pitchFamily="34" charset="0"/>
        <a:buChar char="•"/>
        <a:defRPr sz="2232" kern="1200">
          <a:solidFill>
            <a:schemeClr val="tx1"/>
          </a:solidFill>
          <a:latin typeface="+mn-lt"/>
          <a:ea typeface="+mn-ea"/>
          <a:cs typeface="+mn-cs"/>
        </a:defRPr>
      </a:lvl7pPr>
      <a:lvl8pPr marL="4252303" indent="-283487" algn="l" defTabSz="1133947" rtl="0" eaLnBrk="1" latinLnBrk="0" hangingPunct="1">
        <a:lnSpc>
          <a:spcPct val="90000"/>
        </a:lnSpc>
        <a:spcBef>
          <a:spcPts val="620"/>
        </a:spcBef>
        <a:buFont typeface="Arial" panose="020B0604020202020204" pitchFamily="34" charset="0"/>
        <a:buChar char="•"/>
        <a:defRPr sz="2232" kern="1200">
          <a:solidFill>
            <a:schemeClr val="tx1"/>
          </a:solidFill>
          <a:latin typeface="+mn-lt"/>
          <a:ea typeface="+mn-ea"/>
          <a:cs typeface="+mn-cs"/>
        </a:defRPr>
      </a:lvl8pPr>
      <a:lvl9pPr marL="4819277" indent="-283487" algn="l" defTabSz="1133947" rtl="0" eaLnBrk="1" latinLnBrk="0" hangingPunct="1">
        <a:lnSpc>
          <a:spcPct val="90000"/>
        </a:lnSpc>
        <a:spcBef>
          <a:spcPts val="620"/>
        </a:spcBef>
        <a:buFont typeface="Arial" panose="020B0604020202020204" pitchFamily="34" charset="0"/>
        <a:buChar char="•"/>
        <a:defRPr sz="223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33947" rtl="0" eaLnBrk="1" latinLnBrk="0" hangingPunct="1">
        <a:defRPr sz="2232" kern="1200">
          <a:solidFill>
            <a:schemeClr val="tx1"/>
          </a:solidFill>
          <a:latin typeface="+mn-lt"/>
          <a:ea typeface="+mn-ea"/>
          <a:cs typeface="+mn-cs"/>
        </a:defRPr>
      </a:lvl1pPr>
      <a:lvl2pPr marL="566974" algn="l" defTabSz="1133947" rtl="0" eaLnBrk="1" latinLnBrk="0" hangingPunct="1">
        <a:defRPr sz="2232" kern="1200">
          <a:solidFill>
            <a:schemeClr val="tx1"/>
          </a:solidFill>
          <a:latin typeface="+mn-lt"/>
          <a:ea typeface="+mn-ea"/>
          <a:cs typeface="+mn-cs"/>
        </a:defRPr>
      </a:lvl2pPr>
      <a:lvl3pPr marL="1133947" algn="l" defTabSz="1133947" rtl="0" eaLnBrk="1" latinLnBrk="0" hangingPunct="1">
        <a:defRPr sz="2232" kern="1200">
          <a:solidFill>
            <a:schemeClr val="tx1"/>
          </a:solidFill>
          <a:latin typeface="+mn-lt"/>
          <a:ea typeface="+mn-ea"/>
          <a:cs typeface="+mn-cs"/>
        </a:defRPr>
      </a:lvl3pPr>
      <a:lvl4pPr marL="1700921" algn="l" defTabSz="1133947" rtl="0" eaLnBrk="1" latinLnBrk="0" hangingPunct="1">
        <a:defRPr sz="2232" kern="1200">
          <a:solidFill>
            <a:schemeClr val="tx1"/>
          </a:solidFill>
          <a:latin typeface="+mn-lt"/>
          <a:ea typeface="+mn-ea"/>
          <a:cs typeface="+mn-cs"/>
        </a:defRPr>
      </a:lvl4pPr>
      <a:lvl5pPr marL="2267895" algn="l" defTabSz="1133947" rtl="0" eaLnBrk="1" latinLnBrk="0" hangingPunct="1">
        <a:defRPr sz="2232" kern="1200">
          <a:solidFill>
            <a:schemeClr val="tx1"/>
          </a:solidFill>
          <a:latin typeface="+mn-lt"/>
          <a:ea typeface="+mn-ea"/>
          <a:cs typeface="+mn-cs"/>
        </a:defRPr>
      </a:lvl5pPr>
      <a:lvl6pPr marL="2834869" algn="l" defTabSz="1133947" rtl="0" eaLnBrk="1" latinLnBrk="0" hangingPunct="1">
        <a:defRPr sz="2232" kern="1200">
          <a:solidFill>
            <a:schemeClr val="tx1"/>
          </a:solidFill>
          <a:latin typeface="+mn-lt"/>
          <a:ea typeface="+mn-ea"/>
          <a:cs typeface="+mn-cs"/>
        </a:defRPr>
      </a:lvl6pPr>
      <a:lvl7pPr marL="3401842" algn="l" defTabSz="1133947" rtl="0" eaLnBrk="1" latinLnBrk="0" hangingPunct="1">
        <a:defRPr sz="2232" kern="1200">
          <a:solidFill>
            <a:schemeClr val="tx1"/>
          </a:solidFill>
          <a:latin typeface="+mn-lt"/>
          <a:ea typeface="+mn-ea"/>
          <a:cs typeface="+mn-cs"/>
        </a:defRPr>
      </a:lvl7pPr>
      <a:lvl8pPr marL="3968816" algn="l" defTabSz="1133947" rtl="0" eaLnBrk="1" latinLnBrk="0" hangingPunct="1">
        <a:defRPr sz="2232" kern="1200">
          <a:solidFill>
            <a:schemeClr val="tx1"/>
          </a:solidFill>
          <a:latin typeface="+mn-lt"/>
          <a:ea typeface="+mn-ea"/>
          <a:cs typeface="+mn-cs"/>
        </a:defRPr>
      </a:lvl8pPr>
      <a:lvl9pPr marL="4535790" algn="l" defTabSz="1133947" rtl="0" eaLnBrk="1" latinLnBrk="0" hangingPunct="1">
        <a:defRPr sz="223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emf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emf"/><Relationship Id="rId7" Type="http://schemas.openxmlformats.org/officeDocument/2006/relationships/image" Target="../media/image6.emf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emf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emf"/><Relationship Id="rId11" Type="http://schemas.openxmlformats.org/officeDocument/2006/relationships/image" Target="../media/image10.png"/><Relationship Id="rId5" Type="http://schemas.openxmlformats.org/officeDocument/2006/relationships/image" Target="../media/image4.emf"/><Relationship Id="rId15" Type="http://schemas.openxmlformats.org/officeDocument/2006/relationships/image" Target="../media/image14.png"/><Relationship Id="rId10" Type="http://schemas.openxmlformats.org/officeDocument/2006/relationships/image" Target="../media/image9.emf"/><Relationship Id="rId19" Type="http://schemas.openxmlformats.org/officeDocument/2006/relationships/image" Target="../media/image18.png"/><Relationship Id="rId4" Type="http://schemas.openxmlformats.org/officeDocument/2006/relationships/image" Target="../media/image3.emf"/><Relationship Id="rId9" Type="http://schemas.openxmlformats.org/officeDocument/2006/relationships/image" Target="../media/image8.emf"/><Relationship Id="rId1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emf"/><Relationship Id="rId13" Type="http://schemas.openxmlformats.org/officeDocument/2006/relationships/image" Target="../media/image21.emf"/><Relationship Id="rId18" Type="http://schemas.openxmlformats.org/officeDocument/2006/relationships/image" Target="../media/image26.emf"/><Relationship Id="rId3" Type="http://schemas.openxmlformats.org/officeDocument/2006/relationships/image" Target="../media/image1.emf"/><Relationship Id="rId21" Type="http://schemas.openxmlformats.org/officeDocument/2006/relationships/image" Target="../media/image29.emf"/><Relationship Id="rId7" Type="http://schemas.openxmlformats.org/officeDocument/2006/relationships/image" Target="../media/image6.emf"/><Relationship Id="rId12" Type="http://schemas.openxmlformats.org/officeDocument/2006/relationships/image" Target="../media/image20.emf"/><Relationship Id="rId17" Type="http://schemas.openxmlformats.org/officeDocument/2006/relationships/image" Target="../media/image25.emf"/><Relationship Id="rId2" Type="http://schemas.openxmlformats.org/officeDocument/2006/relationships/image" Target="../media/image5.emf"/><Relationship Id="rId16" Type="http://schemas.openxmlformats.org/officeDocument/2006/relationships/image" Target="../media/image24.emf"/><Relationship Id="rId20" Type="http://schemas.openxmlformats.org/officeDocument/2006/relationships/image" Target="../media/image28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emf"/><Relationship Id="rId11" Type="http://schemas.openxmlformats.org/officeDocument/2006/relationships/image" Target="../media/image19.emf"/><Relationship Id="rId24" Type="http://schemas.openxmlformats.org/officeDocument/2006/relationships/image" Target="../media/image32.png"/><Relationship Id="rId5" Type="http://schemas.openxmlformats.org/officeDocument/2006/relationships/image" Target="../media/image3.emf"/><Relationship Id="rId15" Type="http://schemas.openxmlformats.org/officeDocument/2006/relationships/image" Target="../media/image23.emf"/><Relationship Id="rId23" Type="http://schemas.openxmlformats.org/officeDocument/2006/relationships/image" Target="../media/image31.emf"/><Relationship Id="rId10" Type="http://schemas.openxmlformats.org/officeDocument/2006/relationships/image" Target="../media/image9.emf"/><Relationship Id="rId19" Type="http://schemas.openxmlformats.org/officeDocument/2006/relationships/image" Target="../media/image27.emf"/><Relationship Id="rId4" Type="http://schemas.openxmlformats.org/officeDocument/2006/relationships/image" Target="../media/image2.emf"/><Relationship Id="rId9" Type="http://schemas.openxmlformats.org/officeDocument/2006/relationships/image" Target="../media/image8.emf"/><Relationship Id="rId14" Type="http://schemas.openxmlformats.org/officeDocument/2006/relationships/image" Target="../media/image22.emf"/><Relationship Id="rId22" Type="http://schemas.openxmlformats.org/officeDocument/2006/relationships/image" Target="../media/image30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47A3D2B-D234-6B47-8060-A90C87E1BACA}"/>
              </a:ext>
            </a:extLst>
          </p:cNvPr>
          <p:cNvSpPr/>
          <p:nvPr/>
        </p:nvSpPr>
        <p:spPr>
          <a:xfrm>
            <a:off x="4227875" y="583096"/>
            <a:ext cx="720000" cy="19655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PET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3153CBA-6E10-6444-8674-4238A51F9981}"/>
              </a:ext>
            </a:extLst>
          </p:cNvPr>
          <p:cNvSpPr/>
          <p:nvPr/>
        </p:nvSpPr>
        <p:spPr>
          <a:xfrm>
            <a:off x="4227875" y="1626346"/>
            <a:ext cx="720000" cy="19655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BHET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FDD3DC-38F1-554D-BF49-4FBF3DE76C67}"/>
              </a:ext>
            </a:extLst>
          </p:cNvPr>
          <p:cNvSpPr/>
          <p:nvPr/>
        </p:nvSpPr>
        <p:spPr>
          <a:xfrm>
            <a:off x="4227875" y="2688846"/>
            <a:ext cx="720000" cy="196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MHET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02FE26A-1DDD-5245-A4F5-9A8867528255}"/>
              </a:ext>
            </a:extLst>
          </p:cNvPr>
          <p:cNvSpPr/>
          <p:nvPr/>
        </p:nvSpPr>
        <p:spPr>
          <a:xfrm>
            <a:off x="4227875" y="4020846"/>
            <a:ext cx="720000" cy="19655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TPA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728DC75-1E15-FE49-8862-6DA6E1BC05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4309" y="3771306"/>
            <a:ext cx="531846" cy="19655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8817EF4-6EC4-4348-B719-288D52F8B7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8496" y="271309"/>
            <a:ext cx="1355627" cy="29771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6B0D8C5-AFC3-F24C-B684-097BE2761E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4214" y="1271019"/>
            <a:ext cx="965413" cy="34685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E67D05E-322E-7A40-8580-13CCF5171E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80997" y="2467489"/>
            <a:ext cx="748628" cy="271703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33D7D35-7968-CC42-BDE1-CEE9507D7438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>
          <a:xfrm>
            <a:off x="4587875" y="779648"/>
            <a:ext cx="0" cy="84669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FC601346-3E36-3E4C-B4AC-0CAB57F9DFAA}"/>
              </a:ext>
            </a:extLst>
          </p:cNvPr>
          <p:cNvSpPr txBox="1"/>
          <p:nvPr/>
        </p:nvSpPr>
        <p:spPr>
          <a:xfrm>
            <a:off x="3954820" y="6646799"/>
            <a:ext cx="12667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Protocatechuate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64FDAE6E-282C-7B4D-9991-D6D3FA7B451F}"/>
              </a:ext>
            </a:extLst>
          </p:cNvPr>
          <p:cNvCxnSpPr>
            <a:cxnSpLocks/>
            <a:stCxn id="7" idx="2"/>
            <a:endCxn id="78" idx="0"/>
          </p:cNvCxnSpPr>
          <p:nvPr/>
        </p:nvCxnSpPr>
        <p:spPr>
          <a:xfrm flipH="1">
            <a:off x="4585790" y="4217400"/>
            <a:ext cx="2087" cy="117865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C77A851-3646-6842-B15C-F0A978CE4C69}"/>
              </a:ext>
            </a:extLst>
          </p:cNvPr>
          <p:cNvCxnSpPr>
            <a:cxnSpLocks/>
            <a:stCxn id="37" idx="2"/>
            <a:endCxn id="40" idx="0"/>
          </p:cNvCxnSpPr>
          <p:nvPr/>
        </p:nvCxnSpPr>
        <p:spPr>
          <a:xfrm>
            <a:off x="4588174" y="6923798"/>
            <a:ext cx="1085" cy="78725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364F1ECC-8FE3-0244-8AD3-3E8EAD844C1A}"/>
              </a:ext>
            </a:extLst>
          </p:cNvPr>
          <p:cNvSpPr/>
          <p:nvPr/>
        </p:nvSpPr>
        <p:spPr>
          <a:xfrm>
            <a:off x="3753909" y="7711057"/>
            <a:ext cx="16706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𝛃 -carboxy muconate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9E61DACE-AB44-7A4B-8DA1-E488C5B0D20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0910" t="10956" r="52121" b="72127"/>
          <a:stretch/>
        </p:blipFill>
        <p:spPr>
          <a:xfrm>
            <a:off x="4025114" y="6157550"/>
            <a:ext cx="375131" cy="529200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FD83E897-070A-344F-A2A6-0357E5247A6E}"/>
              </a:ext>
            </a:extLst>
          </p:cNvPr>
          <p:cNvSpPr txBox="1"/>
          <p:nvPr/>
        </p:nvSpPr>
        <p:spPr>
          <a:xfrm>
            <a:off x="2203335" y="6646798"/>
            <a:ext cx="9303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Catechol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9E6A75D-72C7-2B4B-AE6A-809A52E439F0}"/>
              </a:ext>
            </a:extLst>
          </p:cNvPr>
          <p:cNvSpPr txBox="1"/>
          <p:nvPr/>
        </p:nvSpPr>
        <p:spPr>
          <a:xfrm>
            <a:off x="3035929" y="6278060"/>
            <a:ext cx="1065446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Decarboxylase</a:t>
            </a:r>
            <a:r>
              <a:rPr lang="en-US" dirty="0"/>
              <a:t>?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237D8083-C018-0A47-8EE6-53EE489E8AA2}"/>
              </a:ext>
            </a:extLst>
          </p:cNvPr>
          <p:cNvCxnSpPr>
            <a:cxnSpLocks/>
            <a:stCxn id="37" idx="1"/>
            <a:endCxn id="47" idx="3"/>
          </p:cNvCxnSpPr>
          <p:nvPr/>
        </p:nvCxnSpPr>
        <p:spPr>
          <a:xfrm flipH="1" flipV="1">
            <a:off x="3133673" y="6785298"/>
            <a:ext cx="821149" cy="1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urved Connector 49">
            <a:extLst>
              <a:ext uri="{FF2B5EF4-FFF2-40B4-BE49-F238E27FC236}">
                <a16:creationId xmlns:a16="http://schemas.microsoft.com/office/drawing/2014/main" id="{2CA91AAA-D2B6-8C4C-8969-0A5A6E543202}"/>
              </a:ext>
            </a:extLst>
          </p:cNvPr>
          <p:cNvCxnSpPr>
            <a:cxnSpLocks/>
            <a:stCxn id="47" idx="2"/>
            <a:endCxn id="76" idx="0"/>
          </p:cNvCxnSpPr>
          <p:nvPr/>
        </p:nvCxnSpPr>
        <p:spPr>
          <a:xfrm rot="5400000">
            <a:off x="2270801" y="7319291"/>
            <a:ext cx="793196" cy="2209"/>
          </a:xfrm>
          <a:prstGeom prst="curvedConnector3">
            <a:avLst>
              <a:gd name="adj1" fmla="val 50000"/>
            </a:avLst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Rectangle 73">
            <a:extLst>
              <a:ext uri="{FF2B5EF4-FFF2-40B4-BE49-F238E27FC236}">
                <a16:creationId xmlns:a16="http://schemas.microsoft.com/office/drawing/2014/main" id="{4F72084D-E132-AD44-947B-EACB2E9BD99E}"/>
              </a:ext>
            </a:extLst>
          </p:cNvPr>
          <p:cNvSpPr/>
          <p:nvPr/>
        </p:nvSpPr>
        <p:spPr>
          <a:xfrm>
            <a:off x="3954820" y="8323663"/>
            <a:ext cx="1266704" cy="46166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𝛃 -ketoadipate pathway</a:t>
            </a: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789CEFCA-8DE0-B24C-B6D1-8F86105B88F2}"/>
              </a:ext>
            </a:extLst>
          </p:cNvPr>
          <p:cNvCxnSpPr>
            <a:cxnSpLocks/>
            <a:stCxn id="40" idx="2"/>
            <a:endCxn id="74" idx="0"/>
          </p:cNvCxnSpPr>
          <p:nvPr/>
        </p:nvCxnSpPr>
        <p:spPr>
          <a:xfrm flipH="1">
            <a:off x="4588174" y="7988056"/>
            <a:ext cx="1085" cy="33560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tangle 75">
            <a:extLst>
              <a:ext uri="{FF2B5EF4-FFF2-40B4-BE49-F238E27FC236}">
                <a16:creationId xmlns:a16="http://schemas.microsoft.com/office/drawing/2014/main" id="{3ADC85AB-B55D-3945-9719-9D895444A511}"/>
              </a:ext>
            </a:extLst>
          </p:cNvPr>
          <p:cNvSpPr/>
          <p:nvPr/>
        </p:nvSpPr>
        <p:spPr>
          <a:xfrm>
            <a:off x="1830946" y="7716993"/>
            <a:ext cx="16706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(+)-muconolactone</a:t>
            </a:r>
          </a:p>
        </p:txBody>
      </p:sp>
      <p:cxnSp>
        <p:nvCxnSpPr>
          <p:cNvPr id="77" name="Curved Connector 76">
            <a:extLst>
              <a:ext uri="{FF2B5EF4-FFF2-40B4-BE49-F238E27FC236}">
                <a16:creationId xmlns:a16="http://schemas.microsoft.com/office/drawing/2014/main" id="{DABB2DC1-DFDA-094E-89F7-54B5F58DAA39}"/>
              </a:ext>
            </a:extLst>
          </p:cNvPr>
          <p:cNvCxnSpPr>
            <a:cxnSpLocks/>
            <a:stCxn id="76" idx="2"/>
            <a:endCxn id="74" idx="0"/>
          </p:cNvCxnSpPr>
          <p:nvPr/>
        </p:nvCxnSpPr>
        <p:spPr>
          <a:xfrm rot="16200000" flipH="1">
            <a:off x="3462400" y="7197886"/>
            <a:ext cx="329671" cy="1921878"/>
          </a:xfrm>
          <a:prstGeom prst="curvedConnector3">
            <a:avLst>
              <a:gd name="adj1" fmla="val 50000"/>
            </a:avLst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567EB7EF-FB8C-7645-BE01-BC5E0210FF1E}"/>
              </a:ext>
            </a:extLst>
          </p:cNvPr>
          <p:cNvSpPr txBox="1"/>
          <p:nvPr/>
        </p:nvSpPr>
        <p:spPr>
          <a:xfrm>
            <a:off x="3658983" y="5396059"/>
            <a:ext cx="18536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﻿1,6-dihydroxycyclohexa-2,4-diene-dicarboxylate</a:t>
            </a:r>
          </a:p>
        </p:txBody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id="{5A94E40A-D6A6-4A48-9D98-485DE2E06C4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06642" y="5158471"/>
            <a:ext cx="529200" cy="276908"/>
          </a:xfrm>
          <a:prstGeom prst="rect">
            <a:avLst/>
          </a:prstGeom>
        </p:spPr>
      </p:pic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74F5E1A0-B12A-F04A-B6C9-4AFC5065D61A}"/>
              </a:ext>
            </a:extLst>
          </p:cNvPr>
          <p:cNvCxnSpPr>
            <a:cxnSpLocks/>
            <a:stCxn id="78" idx="2"/>
            <a:endCxn id="37" idx="0"/>
          </p:cNvCxnSpPr>
          <p:nvPr/>
        </p:nvCxnSpPr>
        <p:spPr>
          <a:xfrm>
            <a:off x="4585788" y="5857724"/>
            <a:ext cx="2384" cy="78907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8" name="Picture 87">
            <a:extLst>
              <a:ext uri="{FF2B5EF4-FFF2-40B4-BE49-F238E27FC236}">
                <a16:creationId xmlns:a16="http://schemas.microsoft.com/office/drawing/2014/main" id="{922A6C6D-7BE2-0947-96CA-82EE538D13B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86424" y="7392259"/>
            <a:ext cx="509034" cy="399711"/>
          </a:xfrm>
          <a:prstGeom prst="rect">
            <a:avLst/>
          </a:prstGeom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623C3DE7-374D-3A44-BCF8-9FA46B370CF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03335" y="6426413"/>
            <a:ext cx="334942" cy="352758"/>
          </a:xfrm>
          <a:prstGeom prst="rect">
            <a:avLst/>
          </a:prstGeom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A95E170F-A165-3247-94F7-331A16CCA06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16855" y="7514579"/>
            <a:ext cx="611208" cy="258430"/>
          </a:xfrm>
          <a:prstGeom prst="rect">
            <a:avLst/>
          </a:prstGeom>
        </p:spPr>
      </p:pic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D3D1D2F1-41E0-FE4A-8D99-59032F5AB00F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>
            <a:off x="4587875" y="1822898"/>
            <a:ext cx="0" cy="86594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D306D77F-E635-1A49-BB94-2A93E87E8D1A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>
            <a:off x="4587875" y="2885398"/>
            <a:ext cx="0" cy="113544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6ECEEA90-3476-B042-AF59-0B8086ABB6DE}"/>
              </a:ext>
            </a:extLst>
          </p:cNvPr>
          <p:cNvSpPr txBox="1"/>
          <p:nvPr/>
        </p:nvSpPr>
        <p:spPr>
          <a:xfrm>
            <a:off x="10531182" y="708059"/>
            <a:ext cx="18536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Phenylacetate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35B41DB7-572C-484F-A206-F36858F0AF44}"/>
              </a:ext>
            </a:extLst>
          </p:cNvPr>
          <p:cNvSpPr/>
          <p:nvPr/>
        </p:nvSpPr>
        <p:spPr>
          <a:xfrm>
            <a:off x="10528704" y="1706606"/>
            <a:ext cx="18536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2-hydroxyphenyl acetate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157D20D1-3475-5542-A3C9-F79E3FCAD097}"/>
              </a:ext>
            </a:extLst>
          </p:cNvPr>
          <p:cNvSpPr/>
          <p:nvPr/>
        </p:nvSpPr>
        <p:spPr>
          <a:xfrm>
            <a:off x="10525360" y="2705153"/>
            <a:ext cx="18536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Homogentisate</a:t>
            </a:r>
            <a:endParaRPr lang="en-US" sz="1200" dirty="0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794D2201-DF34-4A4C-AE46-712F131B75DD}"/>
              </a:ext>
            </a:extLst>
          </p:cNvPr>
          <p:cNvSpPr/>
          <p:nvPr/>
        </p:nvSpPr>
        <p:spPr>
          <a:xfrm>
            <a:off x="10531598" y="3700238"/>
            <a:ext cx="18536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4-maleylacetate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C6241889-D536-F34C-982A-1F74E9BFE380}"/>
              </a:ext>
            </a:extLst>
          </p:cNvPr>
          <p:cNvSpPr/>
          <p:nvPr/>
        </p:nvSpPr>
        <p:spPr>
          <a:xfrm>
            <a:off x="10535384" y="4695323"/>
            <a:ext cx="18536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Fumarylacetoacetate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EB5B9996-95F6-A449-86B4-162DCF17AE70}"/>
              </a:ext>
            </a:extLst>
          </p:cNvPr>
          <p:cNvSpPr/>
          <p:nvPr/>
        </p:nvSpPr>
        <p:spPr>
          <a:xfrm>
            <a:off x="10454626" y="5698848"/>
            <a:ext cx="10075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Fumarate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0E0FBF73-4A26-1C4F-8262-891FCA1A0912}"/>
              </a:ext>
            </a:extLst>
          </p:cNvPr>
          <p:cNvSpPr/>
          <p:nvPr/>
        </p:nvSpPr>
        <p:spPr>
          <a:xfrm>
            <a:off x="11463769" y="5698848"/>
            <a:ext cx="1004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Acetoacetate</a:t>
            </a:r>
          </a:p>
        </p:txBody>
      </p:sp>
      <p:cxnSp>
        <p:nvCxnSpPr>
          <p:cNvPr id="105" name="Curved Connector 104">
            <a:extLst>
              <a:ext uri="{FF2B5EF4-FFF2-40B4-BE49-F238E27FC236}">
                <a16:creationId xmlns:a16="http://schemas.microsoft.com/office/drawing/2014/main" id="{9AFD4307-2E1E-E246-BE2A-B7FFAAEA364E}"/>
              </a:ext>
            </a:extLst>
          </p:cNvPr>
          <p:cNvCxnSpPr>
            <a:stCxn id="102" idx="2"/>
            <a:endCxn id="103" idx="0"/>
          </p:cNvCxnSpPr>
          <p:nvPr/>
        </p:nvCxnSpPr>
        <p:spPr>
          <a:xfrm rot="5400000">
            <a:off x="10847035" y="5083692"/>
            <a:ext cx="726526" cy="503782"/>
          </a:xfrm>
          <a:prstGeom prst="curved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urved Connector 105">
            <a:extLst>
              <a:ext uri="{FF2B5EF4-FFF2-40B4-BE49-F238E27FC236}">
                <a16:creationId xmlns:a16="http://schemas.microsoft.com/office/drawing/2014/main" id="{071BC58D-7B9D-9542-93C0-A6BA664D9DD9}"/>
              </a:ext>
            </a:extLst>
          </p:cNvPr>
          <p:cNvCxnSpPr>
            <a:cxnSpLocks/>
            <a:stCxn id="102" idx="2"/>
            <a:endCxn id="104" idx="0"/>
          </p:cNvCxnSpPr>
          <p:nvPr/>
        </p:nvCxnSpPr>
        <p:spPr>
          <a:xfrm rot="16200000" flipH="1">
            <a:off x="11350816" y="5083693"/>
            <a:ext cx="726526" cy="503780"/>
          </a:xfrm>
          <a:prstGeom prst="curved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67763555-939D-6A45-ADCC-13BABCF5DB3A}"/>
              </a:ext>
            </a:extLst>
          </p:cNvPr>
          <p:cNvCxnSpPr>
            <a:cxnSpLocks/>
            <a:stCxn id="98" idx="2"/>
            <a:endCxn id="99" idx="0"/>
          </p:cNvCxnSpPr>
          <p:nvPr/>
        </p:nvCxnSpPr>
        <p:spPr>
          <a:xfrm flipH="1">
            <a:off x="11455509" y="985056"/>
            <a:ext cx="2478" cy="72154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BF69C1E0-6DFB-F94E-B445-F41CB8D8D9A5}"/>
              </a:ext>
            </a:extLst>
          </p:cNvPr>
          <p:cNvCxnSpPr>
            <a:cxnSpLocks/>
            <a:stCxn id="99" idx="2"/>
            <a:endCxn id="100" idx="0"/>
          </p:cNvCxnSpPr>
          <p:nvPr/>
        </p:nvCxnSpPr>
        <p:spPr>
          <a:xfrm flipH="1">
            <a:off x="11452165" y="1983603"/>
            <a:ext cx="3344" cy="72154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9909E534-0ACE-F842-9D4D-5429CAABE214}"/>
              </a:ext>
            </a:extLst>
          </p:cNvPr>
          <p:cNvCxnSpPr>
            <a:cxnSpLocks/>
            <a:stCxn id="100" idx="2"/>
            <a:endCxn id="101" idx="0"/>
          </p:cNvCxnSpPr>
          <p:nvPr/>
        </p:nvCxnSpPr>
        <p:spPr>
          <a:xfrm>
            <a:off x="11452165" y="2982150"/>
            <a:ext cx="6238" cy="71808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1B69D8F8-642F-A645-897B-77D3D44CE3A5}"/>
              </a:ext>
            </a:extLst>
          </p:cNvPr>
          <p:cNvCxnSpPr>
            <a:cxnSpLocks/>
            <a:stCxn id="101" idx="2"/>
            <a:endCxn id="102" idx="0"/>
          </p:cNvCxnSpPr>
          <p:nvPr/>
        </p:nvCxnSpPr>
        <p:spPr>
          <a:xfrm>
            <a:off x="11458403" y="3977235"/>
            <a:ext cx="3786" cy="71808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Box 110">
            <a:extLst>
              <a:ext uri="{FF2B5EF4-FFF2-40B4-BE49-F238E27FC236}">
                <a16:creationId xmlns:a16="http://schemas.microsoft.com/office/drawing/2014/main" id="{CDCC2C45-0723-CD4E-8212-0FBE2565FC3B}"/>
              </a:ext>
            </a:extLst>
          </p:cNvPr>
          <p:cNvSpPr txBox="1"/>
          <p:nvPr/>
        </p:nvSpPr>
        <p:spPr>
          <a:xfrm rot="16200000">
            <a:off x="11198736" y="1243127"/>
            <a:ext cx="82955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/>
              <a:t>PHAA (K10437)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DDA26191-A29D-A748-9EBC-5B60A0BAA3B3}"/>
              </a:ext>
            </a:extLst>
          </p:cNvPr>
          <p:cNvSpPr txBox="1"/>
          <p:nvPr/>
        </p:nvSpPr>
        <p:spPr>
          <a:xfrm rot="16200000">
            <a:off x="11082004" y="2241673"/>
            <a:ext cx="106302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700"/>
            </a:lvl1pPr>
          </a:lstStyle>
          <a:p>
            <a:r>
              <a:rPr lang="en-US" dirty="0"/>
              <a:t>EC1.14.13.-</a:t>
            </a:r>
          </a:p>
        </p:txBody>
      </p:sp>
      <p:pic>
        <p:nvPicPr>
          <p:cNvPr id="113" name="Picture 112">
            <a:extLst>
              <a:ext uri="{FF2B5EF4-FFF2-40B4-BE49-F238E27FC236}">
                <a16:creationId xmlns:a16="http://schemas.microsoft.com/office/drawing/2014/main" id="{864E2538-85F6-FF4D-A50A-A5D80FD4D2C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513488" y="2978342"/>
            <a:ext cx="424169" cy="720000"/>
          </a:xfrm>
          <a:prstGeom prst="rect">
            <a:avLst/>
          </a:prstGeom>
        </p:spPr>
      </p:pic>
      <p:pic>
        <p:nvPicPr>
          <p:cNvPr id="114" name="Picture 113">
            <a:extLst>
              <a:ext uri="{FF2B5EF4-FFF2-40B4-BE49-F238E27FC236}">
                <a16:creationId xmlns:a16="http://schemas.microsoft.com/office/drawing/2014/main" id="{10363A1C-15D5-FD46-914B-1B156CE4013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513488" y="3982245"/>
            <a:ext cx="424169" cy="720000"/>
          </a:xfrm>
          <a:prstGeom prst="rect">
            <a:avLst/>
          </a:prstGeom>
        </p:spPr>
      </p:pic>
      <p:pic>
        <p:nvPicPr>
          <p:cNvPr id="115" name="Picture 114">
            <a:extLst>
              <a:ext uri="{FF2B5EF4-FFF2-40B4-BE49-F238E27FC236}">
                <a16:creationId xmlns:a16="http://schemas.microsoft.com/office/drawing/2014/main" id="{CB8F5AB1-12F1-E949-9639-159BEC61AC7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044002" y="4975583"/>
            <a:ext cx="424169" cy="720000"/>
          </a:xfrm>
          <a:prstGeom prst="rect">
            <a:avLst/>
          </a:prstGeom>
        </p:spPr>
      </p:pic>
      <p:sp>
        <p:nvSpPr>
          <p:cNvPr id="116" name="Rectangle 115">
            <a:extLst>
              <a:ext uri="{FF2B5EF4-FFF2-40B4-BE49-F238E27FC236}">
                <a16:creationId xmlns:a16="http://schemas.microsoft.com/office/drawing/2014/main" id="{A09CB24A-2A4B-6642-8C62-8425162CE2FA}"/>
              </a:ext>
            </a:extLst>
          </p:cNvPr>
          <p:cNvSpPr/>
          <p:nvPr/>
        </p:nvSpPr>
        <p:spPr>
          <a:xfrm rot="16200000">
            <a:off x="10877131" y="1130383"/>
            <a:ext cx="720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Phenylacetate 2-hydroxylase</a:t>
            </a:r>
          </a:p>
          <a:p>
            <a:pPr algn="ctr"/>
            <a:r>
              <a:rPr lang="en-GB" sz="7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(PHAA)</a:t>
            </a:r>
            <a:endParaRPr lang="en-US" sz="7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D07A70E2-EF24-B64F-9990-E2751E5F7129}"/>
              </a:ext>
            </a:extLst>
          </p:cNvPr>
          <p:cNvSpPr/>
          <p:nvPr/>
        </p:nvSpPr>
        <p:spPr>
          <a:xfrm rot="16200000">
            <a:off x="10862273" y="3135567"/>
            <a:ext cx="80377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Homogentisate</a:t>
            </a:r>
            <a:r>
              <a:rPr lang="en-GB" sz="7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1,2-dioxygenase</a:t>
            </a:r>
          </a:p>
          <a:p>
            <a:pPr algn="ctr"/>
            <a:r>
              <a:rPr lang="en-GB" sz="7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(HGD)</a:t>
            </a:r>
            <a:endParaRPr lang="en-US" sz="7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3A463EBF-671F-5643-A6EF-9C486D2D0A9D}"/>
              </a:ext>
            </a:extLst>
          </p:cNvPr>
          <p:cNvSpPr/>
          <p:nvPr/>
        </p:nvSpPr>
        <p:spPr>
          <a:xfrm rot="16200000">
            <a:off x="10809096" y="4131034"/>
            <a:ext cx="91557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Maleylacetoacetate isomerase</a:t>
            </a:r>
          </a:p>
          <a:p>
            <a:pPr algn="ctr"/>
            <a:r>
              <a:rPr lang="en-GB" sz="7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en-GB" sz="7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maiA</a:t>
            </a:r>
            <a:r>
              <a:rPr lang="en-GB" sz="7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  <a:endParaRPr lang="en-US" sz="7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E114F1BC-D77E-7742-8880-14D9BACF6D7F}"/>
              </a:ext>
            </a:extLst>
          </p:cNvPr>
          <p:cNvSpPr/>
          <p:nvPr/>
        </p:nvSpPr>
        <p:spPr>
          <a:xfrm rot="16200000">
            <a:off x="10363244" y="5181696"/>
            <a:ext cx="10442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Fumarylacetoacetase</a:t>
            </a:r>
            <a:endParaRPr lang="en-GB" sz="7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r>
              <a:rPr lang="en-GB" sz="7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(FAH)</a:t>
            </a:r>
            <a:endParaRPr lang="en-US" sz="7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9742DD71-9F4B-4249-8ED7-06D281A6E023}"/>
              </a:ext>
            </a:extLst>
          </p:cNvPr>
          <p:cNvSpPr txBox="1"/>
          <p:nvPr/>
        </p:nvSpPr>
        <p:spPr>
          <a:xfrm>
            <a:off x="6566913" y="719569"/>
            <a:ext cx="18536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Phenylacetate</a:t>
            </a: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12BA92F3-AD99-5147-BF0D-995B2B1D7495}"/>
              </a:ext>
            </a:extLst>
          </p:cNvPr>
          <p:cNvSpPr/>
          <p:nvPr/>
        </p:nvSpPr>
        <p:spPr>
          <a:xfrm>
            <a:off x="6564428" y="1712361"/>
            <a:ext cx="18536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Phenylacetyl-CoA</a:t>
            </a: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3822EBD5-46F8-7A4F-B508-B5DF3C119F2C}"/>
              </a:ext>
            </a:extLst>
          </p:cNvPr>
          <p:cNvSpPr/>
          <p:nvPr/>
        </p:nvSpPr>
        <p:spPr>
          <a:xfrm>
            <a:off x="6564428" y="2705153"/>
            <a:ext cx="18536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2-(1,2-epoxy-1,2-dihydro phenyl) acetyl-CoA</a:t>
            </a:r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1DB5832A-F9AB-554C-A83C-5D03C90253E0}"/>
              </a:ext>
            </a:extLst>
          </p:cNvPr>
          <p:cNvSpPr/>
          <p:nvPr/>
        </p:nvSpPr>
        <p:spPr>
          <a:xfrm>
            <a:off x="6557599" y="3882611"/>
            <a:ext cx="18536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2-oxepin-2(3H)-</a:t>
            </a:r>
            <a:r>
              <a:rPr lang="en-US" sz="1200" dirty="0" err="1"/>
              <a:t>ylidene</a:t>
            </a:r>
            <a:r>
              <a:rPr lang="en-US" sz="1200" dirty="0"/>
              <a:t> acetyl-CoA</a:t>
            </a:r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4B008C01-EBE7-D341-9025-8A39D4FFB494}"/>
              </a:ext>
            </a:extLst>
          </p:cNvPr>
          <p:cNvSpPr/>
          <p:nvPr/>
        </p:nvSpPr>
        <p:spPr>
          <a:xfrm>
            <a:off x="6564428" y="5060069"/>
            <a:ext cx="18536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3-oxo-5,6-dehydrosubaryl-CoA-semialdehyde</a:t>
            </a:r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D2D58DC2-ACAB-7B41-B3E2-E51196D6F159}"/>
              </a:ext>
            </a:extLst>
          </p:cNvPr>
          <p:cNvSpPr/>
          <p:nvPr/>
        </p:nvSpPr>
        <p:spPr>
          <a:xfrm>
            <a:off x="6557598" y="6237527"/>
            <a:ext cx="18536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3-oxo-5,6-didehydrosuberyl-CoA</a:t>
            </a: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DB382F31-47E4-AB4B-8F0E-33A9FAA8DADE}"/>
              </a:ext>
            </a:extLst>
          </p:cNvPr>
          <p:cNvSpPr/>
          <p:nvPr/>
        </p:nvSpPr>
        <p:spPr>
          <a:xfrm>
            <a:off x="6557597" y="7414985"/>
            <a:ext cx="18536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Acetyl-CoA</a:t>
            </a:r>
          </a:p>
        </p:txBody>
      </p:sp>
      <p:pic>
        <p:nvPicPr>
          <p:cNvPr id="127" name="Picture 126">
            <a:extLst>
              <a:ext uri="{FF2B5EF4-FFF2-40B4-BE49-F238E27FC236}">
                <a16:creationId xmlns:a16="http://schemas.microsoft.com/office/drawing/2014/main" id="{37734E3A-755A-0447-AFD1-16C40149CD9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569999" y="992359"/>
            <a:ext cx="424169" cy="720000"/>
          </a:xfrm>
          <a:prstGeom prst="rect">
            <a:avLst/>
          </a:prstGeom>
        </p:spPr>
      </p:pic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9C784414-2A69-0440-9353-4CEBB331E67F}"/>
              </a:ext>
            </a:extLst>
          </p:cNvPr>
          <p:cNvCxnSpPr>
            <a:cxnSpLocks/>
            <a:stCxn id="120" idx="2"/>
            <a:endCxn id="121" idx="0"/>
          </p:cNvCxnSpPr>
          <p:nvPr/>
        </p:nvCxnSpPr>
        <p:spPr>
          <a:xfrm flipH="1">
            <a:off x="7491235" y="996568"/>
            <a:ext cx="2485" cy="71579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230A9F3D-9C3F-BC43-B0E1-86CFDB3DA47B}"/>
              </a:ext>
            </a:extLst>
          </p:cNvPr>
          <p:cNvCxnSpPr>
            <a:cxnSpLocks/>
            <a:stCxn id="121" idx="2"/>
            <a:endCxn id="122" idx="0"/>
          </p:cNvCxnSpPr>
          <p:nvPr/>
        </p:nvCxnSpPr>
        <p:spPr>
          <a:xfrm>
            <a:off x="7491233" y="1989360"/>
            <a:ext cx="0" cy="71579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63D881A5-FA2C-FD40-BCDD-2D6C9379B5DF}"/>
              </a:ext>
            </a:extLst>
          </p:cNvPr>
          <p:cNvCxnSpPr>
            <a:cxnSpLocks/>
            <a:stCxn id="122" idx="2"/>
            <a:endCxn id="123" idx="0"/>
          </p:cNvCxnSpPr>
          <p:nvPr/>
        </p:nvCxnSpPr>
        <p:spPr>
          <a:xfrm flipH="1">
            <a:off x="7484406" y="3166818"/>
            <a:ext cx="6829" cy="71579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D28413BB-23C7-5641-AA0B-FA7CD11C882A}"/>
              </a:ext>
            </a:extLst>
          </p:cNvPr>
          <p:cNvCxnSpPr>
            <a:cxnSpLocks/>
            <a:stCxn id="123" idx="2"/>
            <a:endCxn id="124" idx="0"/>
          </p:cNvCxnSpPr>
          <p:nvPr/>
        </p:nvCxnSpPr>
        <p:spPr>
          <a:xfrm>
            <a:off x="7484406" y="4344276"/>
            <a:ext cx="6829" cy="71579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E88383B3-3EBA-094D-BC83-16B90FEB4AD0}"/>
              </a:ext>
            </a:extLst>
          </p:cNvPr>
          <p:cNvCxnSpPr>
            <a:cxnSpLocks/>
            <a:stCxn id="124" idx="2"/>
            <a:endCxn id="125" idx="0"/>
          </p:cNvCxnSpPr>
          <p:nvPr/>
        </p:nvCxnSpPr>
        <p:spPr>
          <a:xfrm flipH="1">
            <a:off x="7484403" y="5521734"/>
            <a:ext cx="6830" cy="71579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61A42CAD-2850-A54D-A1C2-953B372CF648}"/>
              </a:ext>
            </a:extLst>
          </p:cNvPr>
          <p:cNvCxnSpPr>
            <a:cxnSpLocks/>
            <a:stCxn id="125" idx="2"/>
            <a:endCxn id="126" idx="0"/>
          </p:cNvCxnSpPr>
          <p:nvPr/>
        </p:nvCxnSpPr>
        <p:spPr>
          <a:xfrm flipH="1">
            <a:off x="7484404" y="6699192"/>
            <a:ext cx="1" cy="71579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4" name="Picture 133">
            <a:extLst>
              <a:ext uri="{FF2B5EF4-FFF2-40B4-BE49-F238E27FC236}">
                <a16:creationId xmlns:a16="http://schemas.microsoft.com/office/drawing/2014/main" id="{D4CC0095-2214-D447-B125-04BE3B48D63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569999" y="1985151"/>
            <a:ext cx="424169" cy="720000"/>
          </a:xfrm>
          <a:prstGeom prst="rect">
            <a:avLst/>
          </a:prstGeom>
        </p:spPr>
      </p:pic>
      <p:pic>
        <p:nvPicPr>
          <p:cNvPr id="135" name="Picture 134">
            <a:extLst>
              <a:ext uri="{FF2B5EF4-FFF2-40B4-BE49-F238E27FC236}">
                <a16:creationId xmlns:a16="http://schemas.microsoft.com/office/drawing/2014/main" id="{121117F2-D7E5-3040-A28E-98FFD652E3E2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994020" y="1985151"/>
            <a:ext cx="424169" cy="720000"/>
          </a:xfrm>
          <a:prstGeom prst="rect">
            <a:avLst/>
          </a:prstGeom>
        </p:spPr>
      </p:pic>
      <p:pic>
        <p:nvPicPr>
          <p:cNvPr id="136" name="Picture 135">
            <a:extLst>
              <a:ext uri="{FF2B5EF4-FFF2-40B4-BE49-F238E27FC236}">
                <a16:creationId xmlns:a16="http://schemas.microsoft.com/office/drawing/2014/main" id="{18A4ACF6-CDED-D44A-B148-613B6EC26767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417893" y="1985151"/>
            <a:ext cx="424169" cy="720000"/>
          </a:xfrm>
          <a:prstGeom prst="rect">
            <a:avLst/>
          </a:prstGeom>
        </p:spPr>
      </p:pic>
      <p:pic>
        <p:nvPicPr>
          <p:cNvPr id="137" name="Picture 136">
            <a:extLst>
              <a:ext uri="{FF2B5EF4-FFF2-40B4-BE49-F238E27FC236}">
                <a16:creationId xmlns:a16="http://schemas.microsoft.com/office/drawing/2014/main" id="{801D14CA-9231-DC4E-8BE3-7BEAA670E60A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571126" y="3162609"/>
            <a:ext cx="422892" cy="720000"/>
          </a:xfrm>
          <a:prstGeom prst="rect">
            <a:avLst/>
          </a:prstGeom>
        </p:spPr>
      </p:pic>
      <p:pic>
        <p:nvPicPr>
          <p:cNvPr id="138" name="Picture 137">
            <a:extLst>
              <a:ext uri="{FF2B5EF4-FFF2-40B4-BE49-F238E27FC236}">
                <a16:creationId xmlns:a16="http://schemas.microsoft.com/office/drawing/2014/main" id="{8D9E236B-4689-1040-B9F8-F529A593ACDF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569999" y="4340067"/>
            <a:ext cx="424169" cy="720000"/>
          </a:xfrm>
          <a:prstGeom prst="rect">
            <a:avLst/>
          </a:prstGeom>
        </p:spPr>
      </p:pic>
      <p:pic>
        <p:nvPicPr>
          <p:cNvPr id="139" name="Picture 138">
            <a:extLst>
              <a:ext uri="{FF2B5EF4-FFF2-40B4-BE49-F238E27FC236}">
                <a16:creationId xmlns:a16="http://schemas.microsoft.com/office/drawing/2014/main" id="{0D595374-08EB-614E-A9B9-78E97FBD156C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569999" y="5517525"/>
            <a:ext cx="424169" cy="720000"/>
          </a:xfrm>
          <a:prstGeom prst="rect">
            <a:avLst/>
          </a:prstGeom>
        </p:spPr>
      </p:pic>
      <p:sp>
        <p:nvSpPr>
          <p:cNvPr id="140" name="Rectangle 139">
            <a:extLst>
              <a:ext uri="{FF2B5EF4-FFF2-40B4-BE49-F238E27FC236}">
                <a16:creationId xmlns:a16="http://schemas.microsoft.com/office/drawing/2014/main" id="{600E73BE-6996-A443-BB1E-CF92DF844037}"/>
              </a:ext>
            </a:extLst>
          </p:cNvPr>
          <p:cNvSpPr/>
          <p:nvPr/>
        </p:nvSpPr>
        <p:spPr>
          <a:xfrm rot="16200000">
            <a:off x="6911892" y="1144610"/>
            <a:ext cx="720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Phenylacetate-CoA ligase</a:t>
            </a:r>
          </a:p>
          <a:p>
            <a:pPr algn="ctr"/>
            <a:r>
              <a:rPr lang="en-GB" sz="7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en-GB" sz="7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paaK</a:t>
            </a:r>
            <a:r>
              <a:rPr lang="en-GB" sz="7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  <a:endParaRPr lang="en-US" sz="7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5540831F-FE48-DF49-A7A8-279F548EE622}"/>
              </a:ext>
            </a:extLst>
          </p:cNvPr>
          <p:cNvSpPr/>
          <p:nvPr/>
        </p:nvSpPr>
        <p:spPr>
          <a:xfrm rot="16200000">
            <a:off x="6831061" y="2029680"/>
            <a:ext cx="72000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Ring-1,2-phenylacetyl-CoA epoxidase subunits A-E</a:t>
            </a:r>
          </a:p>
          <a:p>
            <a:pPr algn="ctr"/>
            <a:r>
              <a:rPr lang="en-GB" sz="7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en-GB" sz="7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paaABCDE</a:t>
            </a:r>
            <a:r>
              <a:rPr lang="en-GB" sz="7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  <a:endParaRPr lang="en-US" sz="7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D87972D4-B620-1645-BBBE-65BEFDAB559A}"/>
              </a:ext>
            </a:extLst>
          </p:cNvPr>
          <p:cNvSpPr/>
          <p:nvPr/>
        </p:nvSpPr>
        <p:spPr>
          <a:xfrm rot="16200000">
            <a:off x="6789278" y="3207138"/>
            <a:ext cx="803566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2-(1,2-epoxy-1,2-dihydrophenyl)acetyl-CoA isomerase</a:t>
            </a:r>
          </a:p>
          <a:p>
            <a:pPr algn="ctr"/>
            <a:r>
              <a:rPr lang="en-GB" sz="7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en-GB" sz="7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paaG</a:t>
            </a:r>
            <a:r>
              <a:rPr lang="en-GB" sz="7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  <a:endParaRPr lang="en-US" sz="7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DCF827DB-C3FB-FE4E-B8C1-70EF08BDB77B}"/>
              </a:ext>
            </a:extLst>
          </p:cNvPr>
          <p:cNvSpPr/>
          <p:nvPr/>
        </p:nvSpPr>
        <p:spPr>
          <a:xfrm rot="16200000">
            <a:off x="6938783" y="4490215"/>
            <a:ext cx="720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Oxepin</a:t>
            </a:r>
            <a:r>
              <a:rPr lang="en-GB" sz="7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-CoA hydrolase</a:t>
            </a:r>
          </a:p>
          <a:p>
            <a:pPr algn="ctr"/>
            <a:r>
              <a:rPr lang="en-GB" sz="7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en-GB" sz="7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paaZ</a:t>
            </a:r>
            <a:r>
              <a:rPr lang="en-GB" sz="7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  <a:endParaRPr lang="en-US" sz="7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FBF90EF0-4A34-E844-8B8A-3422C14C438A}"/>
              </a:ext>
            </a:extLst>
          </p:cNvPr>
          <p:cNvSpPr/>
          <p:nvPr/>
        </p:nvSpPr>
        <p:spPr>
          <a:xfrm rot="16200000">
            <a:off x="6752337" y="5564158"/>
            <a:ext cx="86844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3-oxo-5,6-dehydrosuberyl-CoA semialdehyde dehydrogenase</a:t>
            </a:r>
          </a:p>
          <a:p>
            <a:pPr algn="ctr"/>
            <a:r>
              <a:rPr lang="en-GB" sz="7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en-GB" sz="7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paaZ</a:t>
            </a:r>
            <a:r>
              <a:rPr lang="en-GB" sz="7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  <a:endParaRPr lang="en-US" sz="7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8C96B89D-EF0F-414A-A1C2-991CAE079EC5}"/>
              </a:ext>
            </a:extLst>
          </p:cNvPr>
          <p:cNvSpPr/>
          <p:nvPr/>
        </p:nvSpPr>
        <p:spPr>
          <a:xfrm rot="16200000">
            <a:off x="6815145" y="6796007"/>
            <a:ext cx="8505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3-oxo-5,6-didehydrosuberyl-CoA </a:t>
            </a:r>
            <a:r>
              <a:rPr lang="en-GB" sz="7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thiolase</a:t>
            </a:r>
            <a:endParaRPr lang="en-GB" sz="7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r>
              <a:rPr lang="en-GB" sz="7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en-GB" sz="7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paaJ</a:t>
            </a:r>
            <a:r>
              <a:rPr lang="en-GB" sz="7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  <a:endParaRPr lang="en-US" sz="7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A525E4FA-C8B2-A747-93B5-EF3E76402CAD}"/>
              </a:ext>
            </a:extLst>
          </p:cNvPr>
          <p:cNvSpPr txBox="1"/>
          <p:nvPr/>
        </p:nvSpPr>
        <p:spPr>
          <a:xfrm rot="16200000">
            <a:off x="7230069" y="6957060"/>
            <a:ext cx="69281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 err="1"/>
              <a:t>paaJ</a:t>
            </a:r>
            <a:r>
              <a:rPr lang="en-US" sz="700" dirty="0"/>
              <a:t> (K02615)</a:t>
            </a:r>
          </a:p>
        </p:txBody>
      </p:sp>
    </p:spTree>
    <p:extLst>
      <p:ext uri="{BB962C8B-B14F-4D97-AF65-F5344CB8AC3E}">
        <p14:creationId xmlns:p14="http://schemas.microsoft.com/office/powerpoint/2010/main" val="42927985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Picture 175">
            <a:extLst>
              <a:ext uri="{FF2B5EF4-FFF2-40B4-BE49-F238E27FC236}">
                <a16:creationId xmlns:a16="http://schemas.microsoft.com/office/drawing/2014/main" id="{FDF4C96C-005B-8F4E-B917-9E80D9C684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910" t="10956" r="52121" b="72127"/>
          <a:stretch/>
        </p:blipFill>
        <p:spPr>
          <a:xfrm>
            <a:off x="2534985" y="2766217"/>
            <a:ext cx="375131" cy="529200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AADD08A7-7CC1-A347-A851-D517446B648D}"/>
              </a:ext>
            </a:extLst>
          </p:cNvPr>
          <p:cNvSpPr/>
          <p:nvPr/>
        </p:nvSpPr>
        <p:spPr>
          <a:xfrm>
            <a:off x="2882088" y="0"/>
            <a:ext cx="720000" cy="196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PET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0B1BD4C-422A-E84F-A528-C7125684F327}"/>
              </a:ext>
            </a:extLst>
          </p:cNvPr>
          <p:cNvSpPr/>
          <p:nvPr/>
        </p:nvSpPr>
        <p:spPr>
          <a:xfrm>
            <a:off x="2882088" y="556671"/>
            <a:ext cx="720000" cy="196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BHET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EE3B2E7-99DE-BC4B-91A6-DDB17C4F8E23}"/>
              </a:ext>
            </a:extLst>
          </p:cNvPr>
          <p:cNvCxnSpPr>
            <a:cxnSpLocks/>
            <a:stCxn id="32" idx="2"/>
            <a:endCxn id="33" idx="0"/>
          </p:cNvCxnSpPr>
          <p:nvPr/>
        </p:nvCxnSpPr>
        <p:spPr>
          <a:xfrm>
            <a:off x="3242088" y="196554"/>
            <a:ext cx="0" cy="36011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E1D25FA6-8D35-894E-8AEB-E94D8DE28C98}"/>
              </a:ext>
            </a:extLst>
          </p:cNvPr>
          <p:cNvSpPr/>
          <p:nvPr/>
        </p:nvSpPr>
        <p:spPr>
          <a:xfrm>
            <a:off x="2882088" y="1113342"/>
            <a:ext cx="720000" cy="196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MHET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C624FA3A-4920-8040-ADB2-3056EA2A58C3}"/>
              </a:ext>
            </a:extLst>
          </p:cNvPr>
          <p:cNvSpPr/>
          <p:nvPr/>
        </p:nvSpPr>
        <p:spPr>
          <a:xfrm>
            <a:off x="2882088" y="1670015"/>
            <a:ext cx="720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TPA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17E8010-4170-8048-8B07-DC2ED6199F0A}"/>
              </a:ext>
            </a:extLst>
          </p:cNvPr>
          <p:cNvSpPr txBox="1"/>
          <p:nvPr/>
        </p:nvSpPr>
        <p:spPr>
          <a:xfrm>
            <a:off x="2315283" y="2309806"/>
            <a:ext cx="18536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﻿1,6-dihydroxycyclohexa-2,4-diene-dicarboxylate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2AB5E64-AE7C-2C46-A7AB-904B5ED56367}"/>
              </a:ext>
            </a:extLst>
          </p:cNvPr>
          <p:cNvSpPr txBox="1"/>
          <p:nvPr/>
        </p:nvSpPr>
        <p:spPr>
          <a:xfrm>
            <a:off x="2608734" y="3134263"/>
            <a:ext cx="12667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Protocatechuate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468DC0E8-E430-9244-AB5E-21417B471AA5}"/>
              </a:ext>
            </a:extLst>
          </p:cNvPr>
          <p:cNvSpPr/>
          <p:nvPr/>
        </p:nvSpPr>
        <p:spPr>
          <a:xfrm>
            <a:off x="2406738" y="3771381"/>
            <a:ext cx="16706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𝛃 -carboxy muconate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458F3A2-9B02-B447-8FE8-66D1F9932964}"/>
              </a:ext>
            </a:extLst>
          </p:cNvPr>
          <p:cNvSpPr txBox="1"/>
          <p:nvPr/>
        </p:nvSpPr>
        <p:spPr>
          <a:xfrm>
            <a:off x="658476" y="3134263"/>
            <a:ext cx="9303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Catechol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38FA9627-C9BB-DB4F-9B1D-45F5AD6A3E94}"/>
              </a:ext>
            </a:extLst>
          </p:cNvPr>
          <p:cNvSpPr/>
          <p:nvPr/>
        </p:nvSpPr>
        <p:spPr>
          <a:xfrm>
            <a:off x="288295" y="3771381"/>
            <a:ext cx="16706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(+)-muconolactone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F161084C-8A46-4847-B661-6134E3753E03}"/>
              </a:ext>
            </a:extLst>
          </p:cNvPr>
          <p:cNvCxnSpPr>
            <a:cxnSpLocks/>
            <a:stCxn id="33" idx="2"/>
            <a:endCxn id="42" idx="0"/>
          </p:cNvCxnSpPr>
          <p:nvPr/>
        </p:nvCxnSpPr>
        <p:spPr>
          <a:xfrm>
            <a:off x="3242088" y="753225"/>
            <a:ext cx="0" cy="360119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C11A375E-9E87-F84F-9B43-9B1429AC897E}"/>
              </a:ext>
            </a:extLst>
          </p:cNvPr>
          <p:cNvCxnSpPr>
            <a:cxnSpLocks/>
            <a:stCxn id="42" idx="2"/>
            <a:endCxn id="43" idx="0"/>
          </p:cNvCxnSpPr>
          <p:nvPr/>
        </p:nvCxnSpPr>
        <p:spPr>
          <a:xfrm>
            <a:off x="3242088" y="1309896"/>
            <a:ext cx="0" cy="360119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D65A1ED6-6B4C-F04D-AD7B-BC6C1F7F38B4}"/>
              </a:ext>
            </a:extLst>
          </p:cNvPr>
          <p:cNvCxnSpPr>
            <a:cxnSpLocks/>
            <a:stCxn id="43" idx="2"/>
            <a:endCxn id="44" idx="0"/>
          </p:cNvCxnSpPr>
          <p:nvPr/>
        </p:nvCxnSpPr>
        <p:spPr>
          <a:xfrm>
            <a:off x="3242088" y="1947012"/>
            <a:ext cx="0" cy="36279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D68E41DA-698E-E342-8042-F5556A3C8CA8}"/>
              </a:ext>
            </a:extLst>
          </p:cNvPr>
          <p:cNvCxnSpPr>
            <a:cxnSpLocks/>
            <a:stCxn id="44" idx="2"/>
            <a:endCxn id="45" idx="0"/>
          </p:cNvCxnSpPr>
          <p:nvPr/>
        </p:nvCxnSpPr>
        <p:spPr>
          <a:xfrm flipH="1">
            <a:off x="3242086" y="2771469"/>
            <a:ext cx="2" cy="36279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346D54EE-3A57-2046-AB10-1C01E198AD1A}"/>
              </a:ext>
            </a:extLst>
          </p:cNvPr>
          <p:cNvCxnSpPr>
            <a:cxnSpLocks/>
            <a:stCxn id="45" idx="2"/>
            <a:endCxn id="46" idx="0"/>
          </p:cNvCxnSpPr>
          <p:nvPr/>
        </p:nvCxnSpPr>
        <p:spPr>
          <a:xfrm>
            <a:off x="3242086" y="3411262"/>
            <a:ext cx="0" cy="36011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F166C5EC-76E3-A246-B668-1BE405DEE87F}"/>
              </a:ext>
            </a:extLst>
          </p:cNvPr>
          <p:cNvCxnSpPr>
            <a:cxnSpLocks/>
            <a:stCxn id="51" idx="2"/>
            <a:endCxn id="52" idx="0"/>
          </p:cNvCxnSpPr>
          <p:nvPr/>
        </p:nvCxnSpPr>
        <p:spPr>
          <a:xfrm>
            <a:off x="1123644" y="3411262"/>
            <a:ext cx="0" cy="360119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7095822C-DD6F-DE40-AF28-40DA87169350}"/>
              </a:ext>
            </a:extLst>
          </p:cNvPr>
          <p:cNvCxnSpPr>
            <a:cxnSpLocks/>
            <a:stCxn id="45" idx="1"/>
            <a:endCxn id="51" idx="3"/>
          </p:cNvCxnSpPr>
          <p:nvPr/>
        </p:nvCxnSpPr>
        <p:spPr>
          <a:xfrm flipH="1">
            <a:off x="1588812" y="3272761"/>
            <a:ext cx="1019922" cy="0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0AF1F4B8-23D2-014C-9A46-F0D98FFD0AC8}"/>
              </a:ext>
            </a:extLst>
          </p:cNvPr>
          <p:cNvSpPr/>
          <p:nvPr/>
        </p:nvSpPr>
        <p:spPr>
          <a:xfrm>
            <a:off x="2406737" y="4408497"/>
            <a:ext cx="1670699" cy="2769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𝛃 -ketoadipate pathway</a:t>
            </a: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4BFD62EF-7871-9442-95B8-EDDEE3F85DAF}"/>
              </a:ext>
            </a:extLst>
          </p:cNvPr>
          <p:cNvCxnSpPr>
            <a:cxnSpLocks/>
            <a:stCxn id="46" idx="2"/>
            <a:endCxn id="66" idx="0"/>
          </p:cNvCxnSpPr>
          <p:nvPr/>
        </p:nvCxnSpPr>
        <p:spPr>
          <a:xfrm flipH="1">
            <a:off x="3242087" y="4048380"/>
            <a:ext cx="1" cy="36011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urved Connector 69">
            <a:extLst>
              <a:ext uri="{FF2B5EF4-FFF2-40B4-BE49-F238E27FC236}">
                <a16:creationId xmlns:a16="http://schemas.microsoft.com/office/drawing/2014/main" id="{F0980ED1-7039-674D-8F0E-19103A3102A6}"/>
              </a:ext>
            </a:extLst>
          </p:cNvPr>
          <p:cNvCxnSpPr>
            <a:cxnSpLocks/>
            <a:stCxn id="52" idx="2"/>
            <a:endCxn id="66" idx="0"/>
          </p:cNvCxnSpPr>
          <p:nvPr/>
        </p:nvCxnSpPr>
        <p:spPr>
          <a:xfrm rot="16200000" flipH="1">
            <a:off x="2002808" y="3169217"/>
            <a:ext cx="360117" cy="2118441"/>
          </a:xfrm>
          <a:prstGeom prst="curvedConnector3">
            <a:avLst>
              <a:gd name="adj1" fmla="val 50000"/>
            </a:avLst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 80">
            <a:extLst>
              <a:ext uri="{FF2B5EF4-FFF2-40B4-BE49-F238E27FC236}">
                <a16:creationId xmlns:a16="http://schemas.microsoft.com/office/drawing/2014/main" id="{BD8BD777-3620-0F48-9C9F-B52226A95646}"/>
              </a:ext>
            </a:extLst>
          </p:cNvPr>
          <p:cNvSpPr/>
          <p:nvPr/>
        </p:nvSpPr>
        <p:spPr>
          <a:xfrm>
            <a:off x="196836" y="5430938"/>
            <a:ext cx="18536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2-hydroxyphenyl acetate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F6B17D8A-FEFD-EC4B-86F1-731792E9B221}"/>
              </a:ext>
            </a:extLst>
          </p:cNvPr>
          <p:cNvSpPr/>
          <p:nvPr/>
        </p:nvSpPr>
        <p:spPr>
          <a:xfrm>
            <a:off x="196836" y="6068053"/>
            <a:ext cx="18536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Homogentisate</a:t>
            </a:r>
            <a:endParaRPr lang="en-US" sz="1200" dirty="0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61B14E8F-9F70-0746-91F3-4E8F8F68A29C}"/>
              </a:ext>
            </a:extLst>
          </p:cNvPr>
          <p:cNvSpPr/>
          <p:nvPr/>
        </p:nvSpPr>
        <p:spPr>
          <a:xfrm>
            <a:off x="201305" y="6705168"/>
            <a:ext cx="18536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4-maleylacetate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A05FB8D3-6166-5547-8130-9216B1937DE5}"/>
              </a:ext>
            </a:extLst>
          </p:cNvPr>
          <p:cNvSpPr/>
          <p:nvPr/>
        </p:nvSpPr>
        <p:spPr>
          <a:xfrm>
            <a:off x="196836" y="7342283"/>
            <a:ext cx="18536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Fumarylacetoacetate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52091C4C-D32F-334E-BD6B-F7B2F9E391EC}"/>
              </a:ext>
            </a:extLst>
          </p:cNvPr>
          <p:cNvSpPr/>
          <p:nvPr/>
        </p:nvSpPr>
        <p:spPr>
          <a:xfrm>
            <a:off x="116080" y="7979398"/>
            <a:ext cx="10075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Fumarate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102C3830-84A7-9B4D-AC5D-60C0B99FCF8A}"/>
              </a:ext>
            </a:extLst>
          </p:cNvPr>
          <p:cNvSpPr/>
          <p:nvPr/>
        </p:nvSpPr>
        <p:spPr>
          <a:xfrm>
            <a:off x="1123641" y="7979398"/>
            <a:ext cx="1004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Acetoacetate</a:t>
            </a:r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AFBCA83C-D929-5542-B808-7870EFEAAB86}"/>
              </a:ext>
            </a:extLst>
          </p:cNvPr>
          <p:cNvCxnSpPr>
            <a:cxnSpLocks/>
            <a:stCxn id="81" idx="2"/>
            <a:endCxn id="83" idx="0"/>
          </p:cNvCxnSpPr>
          <p:nvPr/>
        </p:nvCxnSpPr>
        <p:spPr>
          <a:xfrm>
            <a:off x="1123642" y="5707935"/>
            <a:ext cx="0" cy="36011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103048E6-ABD7-0446-AE65-2A8A9E7F6708}"/>
              </a:ext>
            </a:extLst>
          </p:cNvPr>
          <p:cNvCxnSpPr>
            <a:cxnSpLocks/>
            <a:stCxn id="83" idx="2"/>
            <a:endCxn id="84" idx="0"/>
          </p:cNvCxnSpPr>
          <p:nvPr/>
        </p:nvCxnSpPr>
        <p:spPr>
          <a:xfrm>
            <a:off x="1123644" y="6345050"/>
            <a:ext cx="4469" cy="36011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E563A7C8-6401-634F-B117-C6C96D1E6858}"/>
              </a:ext>
            </a:extLst>
          </p:cNvPr>
          <p:cNvCxnSpPr>
            <a:cxnSpLocks/>
            <a:stCxn id="84" idx="2"/>
            <a:endCxn id="85" idx="0"/>
          </p:cNvCxnSpPr>
          <p:nvPr/>
        </p:nvCxnSpPr>
        <p:spPr>
          <a:xfrm flipH="1">
            <a:off x="1123644" y="6982165"/>
            <a:ext cx="4469" cy="36011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urved Connector 96">
            <a:extLst>
              <a:ext uri="{FF2B5EF4-FFF2-40B4-BE49-F238E27FC236}">
                <a16:creationId xmlns:a16="http://schemas.microsoft.com/office/drawing/2014/main" id="{37B91B0F-AF20-774C-B698-8B48FD05A316}"/>
              </a:ext>
            </a:extLst>
          </p:cNvPr>
          <p:cNvCxnSpPr>
            <a:cxnSpLocks/>
            <a:stCxn id="85" idx="2"/>
            <a:endCxn id="86" idx="0"/>
          </p:cNvCxnSpPr>
          <p:nvPr/>
        </p:nvCxnSpPr>
        <p:spPr>
          <a:xfrm rot="5400000">
            <a:off x="691694" y="7547450"/>
            <a:ext cx="360116" cy="503781"/>
          </a:xfrm>
          <a:prstGeom prst="curved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Curved Connector 97">
            <a:extLst>
              <a:ext uri="{FF2B5EF4-FFF2-40B4-BE49-F238E27FC236}">
                <a16:creationId xmlns:a16="http://schemas.microsoft.com/office/drawing/2014/main" id="{1ADA4E4A-EA5D-D148-991F-48797842A377}"/>
              </a:ext>
            </a:extLst>
          </p:cNvPr>
          <p:cNvCxnSpPr>
            <a:cxnSpLocks/>
            <a:stCxn id="85" idx="2"/>
            <a:endCxn id="87" idx="0"/>
          </p:cNvCxnSpPr>
          <p:nvPr/>
        </p:nvCxnSpPr>
        <p:spPr>
          <a:xfrm rot="16200000" flipH="1">
            <a:off x="1194683" y="7548240"/>
            <a:ext cx="360116" cy="502199"/>
          </a:xfrm>
          <a:prstGeom prst="curved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Rectangle 100">
            <a:extLst>
              <a:ext uri="{FF2B5EF4-FFF2-40B4-BE49-F238E27FC236}">
                <a16:creationId xmlns:a16="http://schemas.microsoft.com/office/drawing/2014/main" id="{00BD48E1-BCF0-2A4D-B1CF-D8EDD780C149}"/>
              </a:ext>
            </a:extLst>
          </p:cNvPr>
          <p:cNvSpPr/>
          <p:nvPr/>
        </p:nvSpPr>
        <p:spPr>
          <a:xfrm>
            <a:off x="2315279" y="5430929"/>
            <a:ext cx="18536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Phenylacetyl-CoA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125876D0-B3F4-8D4F-AF8E-4EABE5A54D90}"/>
              </a:ext>
            </a:extLst>
          </p:cNvPr>
          <p:cNvSpPr/>
          <p:nvPr/>
        </p:nvSpPr>
        <p:spPr>
          <a:xfrm>
            <a:off x="2315278" y="6068039"/>
            <a:ext cx="18536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2-(1,2-epoxy-1,2-dihydro phenyl) acetyl-CoA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B536A9AA-0B46-F74C-AA3C-DC9F53237DC7}"/>
              </a:ext>
            </a:extLst>
          </p:cNvPr>
          <p:cNvSpPr/>
          <p:nvPr/>
        </p:nvSpPr>
        <p:spPr>
          <a:xfrm>
            <a:off x="2315278" y="6892196"/>
            <a:ext cx="18536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2-oxepin-2(3H)-</a:t>
            </a:r>
            <a:r>
              <a:rPr lang="en-US" sz="1200" dirty="0" err="1"/>
              <a:t>ylidene</a:t>
            </a:r>
            <a:r>
              <a:rPr lang="en-US" sz="1200" dirty="0"/>
              <a:t> acetyl-CoA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2A40D2EC-7E37-604C-B42A-A1FF932623E6}"/>
              </a:ext>
            </a:extLst>
          </p:cNvPr>
          <p:cNvSpPr/>
          <p:nvPr/>
        </p:nvSpPr>
        <p:spPr>
          <a:xfrm>
            <a:off x="2315278" y="7716353"/>
            <a:ext cx="18536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3-oxo-5,6-dehydrosuberyl-CoA semialdehyde</a:t>
            </a:r>
            <a:endParaRPr lang="en-US" sz="1200" dirty="0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42C4CE34-1332-0E4B-A1BC-2E21EDAD4441}"/>
              </a:ext>
            </a:extLst>
          </p:cNvPr>
          <p:cNvSpPr/>
          <p:nvPr/>
        </p:nvSpPr>
        <p:spPr>
          <a:xfrm>
            <a:off x="2315277" y="8540510"/>
            <a:ext cx="18536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3-oxo-5,6-didehydrosuberyl-CoA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2474719C-F68E-C047-9FD7-5510A809EA2D}"/>
              </a:ext>
            </a:extLst>
          </p:cNvPr>
          <p:cNvSpPr/>
          <p:nvPr/>
        </p:nvSpPr>
        <p:spPr>
          <a:xfrm>
            <a:off x="2315276" y="9362286"/>
            <a:ext cx="18536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Acetyl-CoA</a:t>
            </a:r>
          </a:p>
        </p:txBody>
      </p: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FA01FC39-5B37-2E46-82ED-F7FB59C0BD1C}"/>
              </a:ext>
            </a:extLst>
          </p:cNvPr>
          <p:cNvCxnSpPr>
            <a:cxnSpLocks/>
            <a:stCxn id="101" idx="2"/>
            <a:endCxn id="102" idx="0"/>
          </p:cNvCxnSpPr>
          <p:nvPr/>
        </p:nvCxnSpPr>
        <p:spPr>
          <a:xfrm flipH="1">
            <a:off x="3242085" y="5707928"/>
            <a:ext cx="1" cy="36011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511573DB-B754-E14E-98F3-08DDC08B2296}"/>
              </a:ext>
            </a:extLst>
          </p:cNvPr>
          <p:cNvCxnSpPr>
            <a:cxnSpLocks/>
            <a:stCxn id="102" idx="2"/>
            <a:endCxn id="103" idx="0"/>
          </p:cNvCxnSpPr>
          <p:nvPr/>
        </p:nvCxnSpPr>
        <p:spPr>
          <a:xfrm>
            <a:off x="3242083" y="6529702"/>
            <a:ext cx="0" cy="36249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720062C7-A9C7-9A4B-BFF7-94B6E81DE351}"/>
              </a:ext>
            </a:extLst>
          </p:cNvPr>
          <p:cNvCxnSpPr>
            <a:cxnSpLocks/>
            <a:stCxn id="103" idx="2"/>
            <a:endCxn id="104" idx="0"/>
          </p:cNvCxnSpPr>
          <p:nvPr/>
        </p:nvCxnSpPr>
        <p:spPr>
          <a:xfrm>
            <a:off x="3242085" y="7353861"/>
            <a:ext cx="0" cy="36249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D99404FC-46BA-544D-B278-A1D0E91708D4}"/>
              </a:ext>
            </a:extLst>
          </p:cNvPr>
          <p:cNvCxnSpPr>
            <a:cxnSpLocks/>
            <a:stCxn id="104" idx="2"/>
            <a:endCxn id="105" idx="0"/>
          </p:cNvCxnSpPr>
          <p:nvPr/>
        </p:nvCxnSpPr>
        <p:spPr>
          <a:xfrm flipH="1">
            <a:off x="3242084" y="8178018"/>
            <a:ext cx="1" cy="36249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9F72D7F2-3A7D-344C-A931-04F8A159897E}"/>
              </a:ext>
            </a:extLst>
          </p:cNvPr>
          <p:cNvCxnSpPr>
            <a:cxnSpLocks/>
            <a:stCxn id="105" idx="2"/>
            <a:endCxn id="107" idx="0"/>
          </p:cNvCxnSpPr>
          <p:nvPr/>
        </p:nvCxnSpPr>
        <p:spPr>
          <a:xfrm flipH="1">
            <a:off x="3242083" y="9002175"/>
            <a:ext cx="1" cy="36011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TextBox 122">
            <a:extLst>
              <a:ext uri="{FF2B5EF4-FFF2-40B4-BE49-F238E27FC236}">
                <a16:creationId xmlns:a16="http://schemas.microsoft.com/office/drawing/2014/main" id="{B2185A78-77A2-0547-AFF5-B208D81058A7}"/>
              </a:ext>
            </a:extLst>
          </p:cNvPr>
          <p:cNvSpPr txBox="1"/>
          <p:nvPr/>
        </p:nvSpPr>
        <p:spPr>
          <a:xfrm>
            <a:off x="1256059" y="4788193"/>
            <a:ext cx="18536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Phenylacetate</a:t>
            </a:r>
          </a:p>
        </p:txBody>
      </p:sp>
      <p:cxnSp>
        <p:nvCxnSpPr>
          <p:cNvPr id="124" name="Curved Connector 123">
            <a:extLst>
              <a:ext uri="{FF2B5EF4-FFF2-40B4-BE49-F238E27FC236}">
                <a16:creationId xmlns:a16="http://schemas.microsoft.com/office/drawing/2014/main" id="{1EAF28CF-720E-5B4A-AB9C-E8C23BDA715E}"/>
              </a:ext>
            </a:extLst>
          </p:cNvPr>
          <p:cNvCxnSpPr>
            <a:cxnSpLocks/>
            <a:stCxn id="123" idx="2"/>
            <a:endCxn id="81" idx="0"/>
          </p:cNvCxnSpPr>
          <p:nvPr/>
        </p:nvCxnSpPr>
        <p:spPr>
          <a:xfrm rot="5400000">
            <a:off x="1470380" y="4718452"/>
            <a:ext cx="365746" cy="1059222"/>
          </a:xfrm>
          <a:prstGeom prst="curved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Curved Connector 126">
            <a:extLst>
              <a:ext uri="{FF2B5EF4-FFF2-40B4-BE49-F238E27FC236}">
                <a16:creationId xmlns:a16="http://schemas.microsoft.com/office/drawing/2014/main" id="{18851C3C-0870-8A41-A06C-884D9931053D}"/>
              </a:ext>
            </a:extLst>
          </p:cNvPr>
          <p:cNvCxnSpPr>
            <a:cxnSpLocks/>
            <a:stCxn id="123" idx="2"/>
            <a:endCxn id="101" idx="0"/>
          </p:cNvCxnSpPr>
          <p:nvPr/>
        </p:nvCxnSpPr>
        <p:spPr>
          <a:xfrm rot="16200000" flipH="1">
            <a:off x="2529608" y="4718448"/>
            <a:ext cx="365737" cy="1059220"/>
          </a:xfrm>
          <a:prstGeom prst="curved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Rectangle 129">
            <a:extLst>
              <a:ext uri="{FF2B5EF4-FFF2-40B4-BE49-F238E27FC236}">
                <a16:creationId xmlns:a16="http://schemas.microsoft.com/office/drawing/2014/main" id="{27383076-6B52-E241-9D62-2BDB7BF99226}"/>
              </a:ext>
            </a:extLst>
          </p:cNvPr>
          <p:cNvSpPr/>
          <p:nvPr/>
        </p:nvSpPr>
        <p:spPr>
          <a:xfrm>
            <a:off x="763641" y="4784001"/>
            <a:ext cx="720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b="1" dirty="0">
                <a:solidFill>
                  <a:srgbClr val="0070C0"/>
                </a:solidFill>
              </a:rPr>
              <a:t>Aerobic</a:t>
            </a:r>
            <a:endParaRPr lang="en-US" sz="1000" b="1" dirty="0">
              <a:solidFill>
                <a:srgbClr val="0070C0"/>
              </a:solidFill>
            </a:endParaRPr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D7DE2252-A2E6-4849-827C-0A0330BFE378}"/>
              </a:ext>
            </a:extLst>
          </p:cNvPr>
          <p:cNvSpPr/>
          <p:nvPr/>
        </p:nvSpPr>
        <p:spPr>
          <a:xfrm>
            <a:off x="2882088" y="4792598"/>
            <a:ext cx="720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b="1" dirty="0">
                <a:solidFill>
                  <a:srgbClr val="0070C0"/>
                </a:solidFill>
              </a:rPr>
              <a:t>Anaerobic</a:t>
            </a:r>
            <a:endParaRPr lang="en-US" sz="1000" b="1" dirty="0">
              <a:solidFill>
                <a:srgbClr val="0070C0"/>
              </a:solidFill>
            </a:endParaRPr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9DB16B4B-C1D7-E948-BCBB-694D91D351DD}"/>
              </a:ext>
            </a:extLst>
          </p:cNvPr>
          <p:cNvSpPr/>
          <p:nvPr/>
        </p:nvSpPr>
        <p:spPr>
          <a:xfrm>
            <a:off x="398111" y="5065796"/>
            <a:ext cx="72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000" dirty="0">
                <a:solidFill>
                  <a:srgbClr val="0070C0"/>
                </a:solidFill>
              </a:rPr>
              <a:t>PHAA (K10437)</a:t>
            </a:r>
            <a:endParaRPr lang="en-US" sz="1000" dirty="0">
              <a:solidFill>
                <a:srgbClr val="0070C0"/>
              </a:solidFill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69A53866-988F-4F45-86A7-4C1129BCBF2B}"/>
              </a:ext>
            </a:extLst>
          </p:cNvPr>
          <p:cNvSpPr txBox="1"/>
          <p:nvPr/>
        </p:nvSpPr>
        <p:spPr>
          <a:xfrm>
            <a:off x="1119843" y="5759817"/>
            <a:ext cx="10630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000">
                <a:solidFill>
                  <a:srgbClr val="FF0000"/>
                </a:solidFill>
              </a:defRPr>
            </a:lvl1pPr>
          </a:lstStyle>
          <a:p>
            <a:pPr algn="l"/>
            <a:r>
              <a:rPr lang="en-US" dirty="0">
                <a:solidFill>
                  <a:srgbClr val="0070C0"/>
                </a:solidFill>
              </a:rPr>
              <a:t>EC1.14.13.-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A70466C1-14C8-2741-A82C-D04BC1731CE3}"/>
              </a:ext>
            </a:extLst>
          </p:cNvPr>
          <p:cNvSpPr txBox="1"/>
          <p:nvPr/>
        </p:nvSpPr>
        <p:spPr>
          <a:xfrm>
            <a:off x="1128110" y="6325053"/>
            <a:ext cx="10630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000">
                <a:solidFill>
                  <a:srgbClr val="FF0000"/>
                </a:solidFill>
              </a:defRPr>
            </a:lvl1pPr>
          </a:lstStyle>
          <a:p>
            <a:pPr algn="l"/>
            <a:r>
              <a:rPr lang="en-US" dirty="0">
                <a:solidFill>
                  <a:srgbClr val="0070C0"/>
                </a:solidFill>
              </a:rPr>
              <a:t>HGD</a:t>
            </a:r>
          </a:p>
          <a:p>
            <a:pPr algn="l"/>
            <a:r>
              <a:rPr lang="en-US" dirty="0">
                <a:solidFill>
                  <a:srgbClr val="0070C0"/>
                </a:solidFill>
              </a:rPr>
              <a:t>(K00451)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3E04FC72-E211-A844-81BA-9643C1ECFAD6}"/>
              </a:ext>
            </a:extLst>
          </p:cNvPr>
          <p:cNvSpPr txBox="1"/>
          <p:nvPr/>
        </p:nvSpPr>
        <p:spPr>
          <a:xfrm>
            <a:off x="1119843" y="6962168"/>
            <a:ext cx="10630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000">
                <a:solidFill>
                  <a:srgbClr val="FF0000"/>
                </a:solidFill>
              </a:defRPr>
            </a:lvl1pPr>
          </a:lstStyle>
          <a:p>
            <a:pPr algn="l"/>
            <a:r>
              <a:rPr lang="en-US" dirty="0" err="1">
                <a:solidFill>
                  <a:srgbClr val="0070C0"/>
                </a:solidFill>
              </a:rPr>
              <a:t>maiA</a:t>
            </a:r>
            <a:endParaRPr lang="en-US" dirty="0">
              <a:solidFill>
                <a:srgbClr val="0070C0"/>
              </a:solidFill>
            </a:endParaRPr>
          </a:p>
          <a:p>
            <a:pPr algn="l"/>
            <a:r>
              <a:rPr lang="en-US" dirty="0">
                <a:solidFill>
                  <a:srgbClr val="0070C0"/>
                </a:solidFill>
              </a:rPr>
              <a:t>(K01800)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DC4EB88F-A6E3-4044-93E9-3C1A133B3DA6}"/>
              </a:ext>
            </a:extLst>
          </p:cNvPr>
          <p:cNvSpPr txBox="1"/>
          <p:nvPr/>
        </p:nvSpPr>
        <p:spPr>
          <a:xfrm>
            <a:off x="1627633" y="7598095"/>
            <a:ext cx="10630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000">
                <a:solidFill>
                  <a:srgbClr val="FF0000"/>
                </a:solidFill>
              </a:defRPr>
            </a:lvl1pPr>
          </a:lstStyle>
          <a:p>
            <a:pPr algn="l"/>
            <a:r>
              <a:rPr lang="en-US" dirty="0">
                <a:solidFill>
                  <a:srgbClr val="0070C0"/>
                </a:solidFill>
              </a:rPr>
              <a:t>FAH</a:t>
            </a:r>
          </a:p>
          <a:p>
            <a:pPr algn="l"/>
            <a:r>
              <a:rPr lang="en-US" dirty="0">
                <a:solidFill>
                  <a:srgbClr val="0070C0"/>
                </a:solidFill>
              </a:rPr>
              <a:t>(K01555)</a:t>
            </a:r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59C66213-00F0-FA42-BCD6-43B871B8A175}"/>
              </a:ext>
            </a:extLst>
          </p:cNvPr>
          <p:cNvSpPr/>
          <p:nvPr/>
        </p:nvSpPr>
        <p:spPr>
          <a:xfrm>
            <a:off x="3244842" y="5065189"/>
            <a:ext cx="72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err="1">
                <a:solidFill>
                  <a:srgbClr val="0070C0"/>
                </a:solidFill>
              </a:rPr>
              <a:t>paaK</a:t>
            </a:r>
            <a:r>
              <a:rPr lang="en-GB" sz="1000" dirty="0">
                <a:solidFill>
                  <a:srgbClr val="0070C0"/>
                </a:solidFill>
              </a:rPr>
              <a:t> (K01912)</a:t>
            </a:r>
            <a:endParaRPr lang="en-US" sz="1000" dirty="0">
              <a:solidFill>
                <a:srgbClr val="0070C0"/>
              </a:solidFill>
            </a:endParaRP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D11CCDFE-C45F-9F46-AA69-5D6674E6E185}"/>
              </a:ext>
            </a:extLst>
          </p:cNvPr>
          <p:cNvSpPr txBox="1"/>
          <p:nvPr/>
        </p:nvSpPr>
        <p:spPr>
          <a:xfrm>
            <a:off x="3242080" y="5680622"/>
            <a:ext cx="10630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000">
                <a:solidFill>
                  <a:srgbClr val="FF0000"/>
                </a:solidFill>
              </a:defRPr>
            </a:lvl1pPr>
          </a:lstStyle>
          <a:p>
            <a:pPr algn="l"/>
            <a:r>
              <a:rPr lang="en-US" dirty="0" err="1">
                <a:solidFill>
                  <a:srgbClr val="0070C0"/>
                </a:solidFill>
              </a:rPr>
              <a:t>paaABCDE</a:t>
            </a:r>
            <a:endParaRPr lang="en-US" dirty="0">
              <a:solidFill>
                <a:srgbClr val="0070C0"/>
              </a:solidFill>
            </a:endParaRPr>
          </a:p>
          <a:p>
            <a:pPr algn="l"/>
            <a:r>
              <a:rPr lang="en-US" dirty="0">
                <a:solidFill>
                  <a:srgbClr val="0070C0"/>
                </a:solidFill>
              </a:rPr>
              <a:t>(K02609-13)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C1AE1173-B2A0-614B-B337-BA5E0607DF52}"/>
              </a:ext>
            </a:extLst>
          </p:cNvPr>
          <p:cNvSpPr txBox="1"/>
          <p:nvPr/>
        </p:nvSpPr>
        <p:spPr>
          <a:xfrm>
            <a:off x="3244842" y="6512084"/>
            <a:ext cx="10630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000">
                <a:solidFill>
                  <a:srgbClr val="FF0000"/>
                </a:solidFill>
              </a:defRPr>
            </a:lvl1pPr>
          </a:lstStyle>
          <a:p>
            <a:pPr algn="l"/>
            <a:r>
              <a:rPr lang="en-US" dirty="0" err="1">
                <a:solidFill>
                  <a:srgbClr val="0070C0"/>
                </a:solidFill>
              </a:rPr>
              <a:t>paaG</a:t>
            </a:r>
            <a:endParaRPr lang="en-US" dirty="0">
              <a:solidFill>
                <a:srgbClr val="0070C0"/>
              </a:solidFill>
            </a:endParaRPr>
          </a:p>
          <a:p>
            <a:pPr algn="l"/>
            <a:r>
              <a:rPr lang="en-US" dirty="0">
                <a:solidFill>
                  <a:srgbClr val="0070C0"/>
                </a:solidFill>
              </a:rPr>
              <a:t>(K15866)</a:t>
            </a: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F66D0255-B824-FE48-B161-0F93F6D4094F}"/>
              </a:ext>
            </a:extLst>
          </p:cNvPr>
          <p:cNvSpPr txBox="1"/>
          <p:nvPr/>
        </p:nvSpPr>
        <p:spPr>
          <a:xfrm>
            <a:off x="3238282" y="7333860"/>
            <a:ext cx="10630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000">
                <a:solidFill>
                  <a:srgbClr val="FF0000"/>
                </a:solidFill>
              </a:defRPr>
            </a:lvl1pPr>
          </a:lstStyle>
          <a:p>
            <a:pPr algn="l"/>
            <a:r>
              <a:rPr lang="en-US" dirty="0" err="1">
                <a:solidFill>
                  <a:srgbClr val="0070C0"/>
                </a:solidFill>
              </a:rPr>
              <a:t>paaZ</a:t>
            </a:r>
            <a:endParaRPr lang="en-US" dirty="0">
              <a:solidFill>
                <a:srgbClr val="0070C0"/>
              </a:solidFill>
            </a:endParaRPr>
          </a:p>
          <a:p>
            <a:pPr algn="l"/>
            <a:r>
              <a:rPr lang="en-US" dirty="0">
                <a:solidFill>
                  <a:srgbClr val="0070C0"/>
                </a:solidFill>
              </a:rPr>
              <a:t>(K02618)</a:t>
            </a: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1330E920-0CF1-5F46-9A6E-31B09CECDFFC}"/>
              </a:ext>
            </a:extLst>
          </p:cNvPr>
          <p:cNvSpPr txBox="1"/>
          <p:nvPr/>
        </p:nvSpPr>
        <p:spPr>
          <a:xfrm>
            <a:off x="3238282" y="8155636"/>
            <a:ext cx="10630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000">
                <a:solidFill>
                  <a:srgbClr val="FF0000"/>
                </a:solidFill>
              </a:defRPr>
            </a:lvl1pPr>
          </a:lstStyle>
          <a:p>
            <a:pPr algn="l"/>
            <a:r>
              <a:rPr lang="en-US" dirty="0" err="1">
                <a:solidFill>
                  <a:srgbClr val="0070C0"/>
                </a:solidFill>
              </a:rPr>
              <a:t>paaZ</a:t>
            </a:r>
            <a:endParaRPr lang="en-US" dirty="0">
              <a:solidFill>
                <a:srgbClr val="0070C0"/>
              </a:solidFill>
            </a:endParaRPr>
          </a:p>
          <a:p>
            <a:pPr algn="l"/>
            <a:r>
              <a:rPr lang="en-US" dirty="0">
                <a:solidFill>
                  <a:srgbClr val="0070C0"/>
                </a:solidFill>
              </a:rPr>
              <a:t>(K02618)</a:t>
            </a: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3FD4F477-1820-F94C-988A-840A95A99EC1}"/>
              </a:ext>
            </a:extLst>
          </p:cNvPr>
          <p:cNvSpPr txBox="1"/>
          <p:nvPr/>
        </p:nvSpPr>
        <p:spPr>
          <a:xfrm>
            <a:off x="3238282" y="8977412"/>
            <a:ext cx="10630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000">
                <a:solidFill>
                  <a:srgbClr val="FF0000"/>
                </a:solidFill>
              </a:defRPr>
            </a:lvl1pPr>
          </a:lstStyle>
          <a:p>
            <a:pPr algn="l"/>
            <a:r>
              <a:rPr lang="en-US" dirty="0" err="1">
                <a:solidFill>
                  <a:srgbClr val="0070C0"/>
                </a:solidFill>
              </a:rPr>
              <a:t>paaJ</a:t>
            </a:r>
            <a:endParaRPr lang="en-US" dirty="0">
              <a:solidFill>
                <a:srgbClr val="0070C0"/>
              </a:solidFill>
            </a:endParaRPr>
          </a:p>
          <a:p>
            <a:pPr algn="l"/>
            <a:r>
              <a:rPr lang="en-US" dirty="0">
                <a:solidFill>
                  <a:srgbClr val="0070C0"/>
                </a:solidFill>
              </a:rPr>
              <a:t>(K02615)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85C9358D-B4E6-154A-BAA2-6E5B6ABBD3BB}"/>
              </a:ext>
            </a:extLst>
          </p:cNvPr>
          <p:cNvSpPr txBox="1"/>
          <p:nvPr/>
        </p:nvSpPr>
        <p:spPr>
          <a:xfrm>
            <a:off x="3238282" y="157041"/>
            <a:ext cx="10630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000">
                <a:solidFill>
                  <a:srgbClr val="FF0000"/>
                </a:solidFill>
              </a:defRPr>
            </a:lvl1pPr>
          </a:lstStyle>
          <a:p>
            <a:pPr algn="l"/>
            <a:r>
              <a:rPr lang="en-US" dirty="0"/>
              <a:t>PETase</a:t>
            </a:r>
          </a:p>
          <a:p>
            <a:pPr algn="l"/>
            <a:r>
              <a:rPr lang="en-US" dirty="0"/>
              <a:t>(K21404)</a:t>
            </a: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E372D55E-97AA-DB45-AE89-9ACD71A00802}"/>
              </a:ext>
            </a:extLst>
          </p:cNvPr>
          <p:cNvSpPr txBox="1"/>
          <p:nvPr/>
        </p:nvSpPr>
        <p:spPr>
          <a:xfrm>
            <a:off x="3237736" y="1301894"/>
            <a:ext cx="7172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>
                <a:solidFill>
                  <a:srgbClr val="FF0000"/>
                </a:solidFill>
              </a:defRPr>
            </a:lvl1pPr>
          </a:lstStyle>
          <a:p>
            <a:r>
              <a:rPr lang="en-US" dirty="0"/>
              <a:t>MHETase</a:t>
            </a:r>
          </a:p>
          <a:p>
            <a:r>
              <a:rPr lang="en-US" dirty="0"/>
              <a:t>(K21405)</a:t>
            </a: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C9EC90D0-B186-414F-813B-4F562172B33F}"/>
              </a:ext>
            </a:extLst>
          </p:cNvPr>
          <p:cNvSpPr txBox="1"/>
          <p:nvPr/>
        </p:nvSpPr>
        <p:spPr>
          <a:xfrm>
            <a:off x="3244842" y="1928266"/>
            <a:ext cx="10630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000">
                <a:solidFill>
                  <a:srgbClr val="FF0000"/>
                </a:solidFill>
              </a:defRPr>
            </a:lvl1pPr>
          </a:lstStyle>
          <a:p>
            <a:pPr algn="l"/>
            <a:r>
              <a:rPr lang="en-US" dirty="0"/>
              <a:t>tphA2A3A1</a:t>
            </a:r>
          </a:p>
          <a:p>
            <a:pPr algn="l"/>
            <a:r>
              <a:rPr lang="en-US" dirty="0"/>
              <a:t>(K18074,5,7)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9D23149B-FDBC-984D-B8C7-AAB93C2ABB8D}"/>
              </a:ext>
            </a:extLst>
          </p:cNvPr>
          <p:cNvSpPr txBox="1"/>
          <p:nvPr/>
        </p:nvSpPr>
        <p:spPr>
          <a:xfrm>
            <a:off x="3238282" y="2756531"/>
            <a:ext cx="10630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000">
                <a:solidFill>
                  <a:srgbClr val="FF0000"/>
                </a:solidFill>
              </a:defRPr>
            </a:lvl1pPr>
          </a:lstStyle>
          <a:p>
            <a:pPr algn="l"/>
            <a:r>
              <a:rPr lang="en-US" dirty="0" err="1"/>
              <a:t>tphB</a:t>
            </a:r>
            <a:endParaRPr lang="en-US" dirty="0"/>
          </a:p>
          <a:p>
            <a:pPr algn="l"/>
            <a:r>
              <a:rPr lang="en-US" dirty="0"/>
              <a:t>(K18076)</a:t>
            </a: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0E914675-BB11-A640-B17F-2CA608BD865C}"/>
              </a:ext>
            </a:extLst>
          </p:cNvPr>
          <p:cNvSpPr txBox="1"/>
          <p:nvPr/>
        </p:nvSpPr>
        <p:spPr>
          <a:xfrm>
            <a:off x="2003432" y="1914460"/>
            <a:ext cx="12106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000">
                <a:solidFill>
                  <a:srgbClr val="FF0000"/>
                </a:solidFill>
              </a:defRPr>
            </a:lvl1pPr>
          </a:lstStyle>
          <a:p>
            <a:pPr algn="r"/>
            <a:r>
              <a:rPr lang="en-US" dirty="0" err="1">
                <a:solidFill>
                  <a:srgbClr val="0070C0"/>
                </a:solidFill>
              </a:rPr>
              <a:t>bph</a:t>
            </a:r>
            <a:r>
              <a:rPr lang="en-US" dirty="0">
                <a:solidFill>
                  <a:srgbClr val="0070C0"/>
                </a:solidFill>
              </a:rPr>
              <a:t>, </a:t>
            </a:r>
            <a:r>
              <a:rPr lang="en-US" dirty="0" err="1">
                <a:solidFill>
                  <a:srgbClr val="0070C0"/>
                </a:solidFill>
              </a:rPr>
              <a:t>andAC</a:t>
            </a:r>
            <a:endParaRPr lang="en-US" dirty="0">
              <a:solidFill>
                <a:srgbClr val="0070C0"/>
              </a:solidFill>
            </a:endParaRPr>
          </a:p>
          <a:p>
            <a:pPr algn="r"/>
            <a:r>
              <a:rPr lang="en-US" dirty="0">
                <a:solidFill>
                  <a:srgbClr val="0070C0"/>
                </a:solidFill>
              </a:rPr>
              <a:t>(K15750, K16319)</a:t>
            </a:r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4BC4B67A-AE0A-4240-B5A7-D2D223BC3456}"/>
              </a:ext>
            </a:extLst>
          </p:cNvPr>
          <p:cNvSpPr/>
          <p:nvPr/>
        </p:nvSpPr>
        <p:spPr>
          <a:xfrm>
            <a:off x="1856022" y="1889073"/>
            <a:ext cx="292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?</a:t>
            </a:r>
          </a:p>
        </p:txBody>
      </p:sp>
      <p:sp>
        <p:nvSpPr>
          <p:cNvPr id="159" name="Rectangle 158">
            <a:extLst>
              <a:ext uri="{FF2B5EF4-FFF2-40B4-BE49-F238E27FC236}">
                <a16:creationId xmlns:a16="http://schemas.microsoft.com/office/drawing/2014/main" id="{18505A7E-BEB9-0046-829F-268511145CB6}"/>
              </a:ext>
            </a:extLst>
          </p:cNvPr>
          <p:cNvSpPr/>
          <p:nvPr/>
        </p:nvSpPr>
        <p:spPr>
          <a:xfrm>
            <a:off x="2033034" y="2899501"/>
            <a:ext cx="292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?</a:t>
            </a: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39500E91-E7F9-6945-9C98-B1AC31B83B2E}"/>
              </a:ext>
            </a:extLst>
          </p:cNvPr>
          <p:cNvSpPr txBox="1"/>
          <p:nvPr/>
        </p:nvSpPr>
        <p:spPr>
          <a:xfrm>
            <a:off x="3244842" y="3374118"/>
            <a:ext cx="10630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000">
                <a:solidFill>
                  <a:srgbClr val="FF0000"/>
                </a:solidFill>
              </a:defRPr>
            </a:lvl1pPr>
          </a:lstStyle>
          <a:p>
            <a:pPr algn="l"/>
            <a:r>
              <a:rPr lang="en-US" dirty="0" err="1"/>
              <a:t>pcaGH</a:t>
            </a:r>
            <a:endParaRPr lang="en-US" dirty="0"/>
          </a:p>
          <a:p>
            <a:pPr algn="l"/>
            <a:r>
              <a:rPr lang="en-US" dirty="0"/>
              <a:t>(K00448-9)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38FE5544-24A8-AB48-B49B-9CD9E6FF6BD1}"/>
              </a:ext>
            </a:extLst>
          </p:cNvPr>
          <p:cNvSpPr txBox="1"/>
          <p:nvPr/>
        </p:nvSpPr>
        <p:spPr>
          <a:xfrm>
            <a:off x="1114126" y="3371757"/>
            <a:ext cx="12383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000">
                <a:solidFill>
                  <a:srgbClr val="FF0000"/>
                </a:solidFill>
              </a:defRPr>
            </a:lvl1pPr>
          </a:lstStyle>
          <a:p>
            <a:pPr algn="l"/>
            <a:r>
              <a:rPr lang="en-US" dirty="0" err="1">
                <a:solidFill>
                  <a:srgbClr val="0070C0"/>
                </a:solidFill>
              </a:rPr>
              <a:t>catAB</a:t>
            </a:r>
            <a:endParaRPr lang="en-US" dirty="0">
              <a:solidFill>
                <a:srgbClr val="0070C0"/>
              </a:solidFill>
            </a:endParaRPr>
          </a:p>
          <a:p>
            <a:pPr algn="l"/>
            <a:r>
              <a:rPr lang="en-US" dirty="0">
                <a:solidFill>
                  <a:srgbClr val="0070C0"/>
                </a:solidFill>
              </a:rPr>
              <a:t>(K03381, K01856)</a:t>
            </a:r>
          </a:p>
        </p:txBody>
      </p:sp>
      <p:sp>
        <p:nvSpPr>
          <p:cNvPr id="168" name="Rectangle 167">
            <a:extLst>
              <a:ext uri="{FF2B5EF4-FFF2-40B4-BE49-F238E27FC236}">
                <a16:creationId xmlns:a16="http://schemas.microsoft.com/office/drawing/2014/main" id="{FF2BB7AC-924F-6E43-A6A9-EC377BA95E1D}"/>
              </a:ext>
            </a:extLst>
          </p:cNvPr>
          <p:cNvSpPr/>
          <p:nvPr/>
        </p:nvSpPr>
        <p:spPr>
          <a:xfrm>
            <a:off x="0" y="0"/>
            <a:ext cx="4109383" cy="9601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1554B5C4-8FF1-D446-AAA0-8D6D599C9499}"/>
              </a:ext>
            </a:extLst>
          </p:cNvPr>
          <p:cNvSpPr/>
          <p:nvPr/>
        </p:nvSpPr>
        <p:spPr>
          <a:xfrm>
            <a:off x="4109383" y="0"/>
            <a:ext cx="11009967" cy="9601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1620B52A-CD11-7949-9C98-4106579203D9}"/>
              </a:ext>
            </a:extLst>
          </p:cNvPr>
          <p:cNvSpPr txBox="1"/>
          <p:nvPr/>
        </p:nvSpPr>
        <p:spPr>
          <a:xfrm>
            <a:off x="17044" y="0"/>
            <a:ext cx="370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</a:t>
            </a:r>
          </a:p>
        </p:txBody>
      </p:sp>
      <p:pic>
        <p:nvPicPr>
          <p:cNvPr id="172" name="Picture 171">
            <a:extLst>
              <a:ext uri="{FF2B5EF4-FFF2-40B4-BE49-F238E27FC236}">
                <a16:creationId xmlns:a16="http://schemas.microsoft.com/office/drawing/2014/main" id="{6A8C1C40-E978-AA49-A7FA-120B9EB7E7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465" y="1700365"/>
            <a:ext cx="531846" cy="196552"/>
          </a:xfrm>
          <a:prstGeom prst="rect">
            <a:avLst/>
          </a:prstGeom>
        </p:spPr>
      </p:pic>
      <p:pic>
        <p:nvPicPr>
          <p:cNvPr id="173" name="Picture 172">
            <a:extLst>
              <a:ext uri="{FF2B5EF4-FFF2-40B4-BE49-F238E27FC236}">
                <a16:creationId xmlns:a16="http://schemas.microsoft.com/office/drawing/2014/main" id="{496997AC-FC50-D84C-9464-B4BE1334BB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8332" y="29743"/>
            <a:ext cx="1355627" cy="297718"/>
          </a:xfrm>
          <a:prstGeom prst="rect">
            <a:avLst/>
          </a:prstGeom>
        </p:spPr>
      </p:pic>
      <p:pic>
        <p:nvPicPr>
          <p:cNvPr id="174" name="Picture 173">
            <a:extLst>
              <a:ext uri="{FF2B5EF4-FFF2-40B4-BE49-F238E27FC236}">
                <a16:creationId xmlns:a16="http://schemas.microsoft.com/office/drawing/2014/main" id="{E109EC45-A58A-2744-A494-9E62A65C35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98773" y="481519"/>
            <a:ext cx="965413" cy="346855"/>
          </a:xfrm>
          <a:prstGeom prst="rect">
            <a:avLst/>
          </a:prstGeom>
        </p:spPr>
      </p:pic>
      <p:pic>
        <p:nvPicPr>
          <p:cNvPr id="175" name="Picture 174">
            <a:extLst>
              <a:ext uri="{FF2B5EF4-FFF2-40B4-BE49-F238E27FC236}">
                <a16:creationId xmlns:a16="http://schemas.microsoft.com/office/drawing/2014/main" id="{F0941633-1584-0641-AE28-2BCBF98458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90690" y="1037207"/>
            <a:ext cx="748628" cy="271703"/>
          </a:xfrm>
          <a:prstGeom prst="rect">
            <a:avLst/>
          </a:prstGeom>
        </p:spPr>
      </p:pic>
      <p:pic>
        <p:nvPicPr>
          <p:cNvPr id="177" name="Picture 176">
            <a:extLst>
              <a:ext uri="{FF2B5EF4-FFF2-40B4-BE49-F238E27FC236}">
                <a16:creationId xmlns:a16="http://schemas.microsoft.com/office/drawing/2014/main" id="{CB1A7FD7-F126-6B41-887C-6D0CD1C560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94758" y="2384443"/>
            <a:ext cx="529200" cy="276908"/>
          </a:xfrm>
          <a:prstGeom prst="rect">
            <a:avLst/>
          </a:prstGeom>
        </p:spPr>
      </p:pic>
      <p:pic>
        <p:nvPicPr>
          <p:cNvPr id="178" name="Picture 177">
            <a:extLst>
              <a:ext uri="{FF2B5EF4-FFF2-40B4-BE49-F238E27FC236}">
                <a16:creationId xmlns:a16="http://schemas.microsoft.com/office/drawing/2014/main" id="{5BD87D0E-26D5-AE45-AA5B-0340D77CC59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38494" y="3435072"/>
            <a:ext cx="509034" cy="399711"/>
          </a:xfrm>
          <a:prstGeom prst="rect">
            <a:avLst/>
          </a:prstGeom>
        </p:spPr>
      </p:pic>
      <p:pic>
        <p:nvPicPr>
          <p:cNvPr id="179" name="Picture 178">
            <a:extLst>
              <a:ext uri="{FF2B5EF4-FFF2-40B4-BE49-F238E27FC236}">
                <a16:creationId xmlns:a16="http://schemas.microsoft.com/office/drawing/2014/main" id="{E7D17229-028A-984C-AA1F-36CC9A37E79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0604" y="2931418"/>
            <a:ext cx="334942" cy="352758"/>
          </a:xfrm>
          <a:prstGeom prst="rect">
            <a:avLst/>
          </a:prstGeom>
        </p:spPr>
      </p:pic>
      <p:pic>
        <p:nvPicPr>
          <p:cNvPr id="180" name="Picture 179">
            <a:extLst>
              <a:ext uri="{FF2B5EF4-FFF2-40B4-BE49-F238E27FC236}">
                <a16:creationId xmlns:a16="http://schemas.microsoft.com/office/drawing/2014/main" id="{F99B82E6-448D-6F43-A6B4-399C053CDBB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43771" y="3515156"/>
            <a:ext cx="611208" cy="258430"/>
          </a:xfrm>
          <a:prstGeom prst="rect">
            <a:avLst/>
          </a:prstGeom>
        </p:spPr>
      </p:pic>
      <p:pic>
        <p:nvPicPr>
          <p:cNvPr id="181" name="Picture 180">
            <a:extLst>
              <a:ext uri="{FF2B5EF4-FFF2-40B4-BE49-F238E27FC236}">
                <a16:creationId xmlns:a16="http://schemas.microsoft.com/office/drawing/2014/main" id="{999AD2E5-AE13-7D45-AE44-1351B32630E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57071" y="4585588"/>
            <a:ext cx="338627" cy="518747"/>
          </a:xfrm>
          <a:prstGeom prst="rect">
            <a:avLst/>
          </a:prstGeom>
        </p:spPr>
      </p:pic>
      <p:pic>
        <p:nvPicPr>
          <p:cNvPr id="182" name="Picture 181">
            <a:extLst>
              <a:ext uri="{FF2B5EF4-FFF2-40B4-BE49-F238E27FC236}">
                <a16:creationId xmlns:a16="http://schemas.microsoft.com/office/drawing/2014/main" id="{CED642D0-5ECD-8245-A6A9-F4D07CFAC98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6921" y="5278198"/>
            <a:ext cx="471250" cy="522000"/>
          </a:xfrm>
          <a:prstGeom prst="rect">
            <a:avLst/>
          </a:prstGeom>
        </p:spPr>
      </p:pic>
      <p:pic>
        <p:nvPicPr>
          <p:cNvPr id="183" name="Picture 182">
            <a:extLst>
              <a:ext uri="{FF2B5EF4-FFF2-40B4-BE49-F238E27FC236}">
                <a16:creationId xmlns:a16="http://schemas.microsoft.com/office/drawing/2014/main" id="{F84AEF26-6A70-C447-A9A7-B319F602F7E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52546" y="5759817"/>
            <a:ext cx="461633" cy="522000"/>
          </a:xfrm>
          <a:prstGeom prst="rect">
            <a:avLst/>
          </a:prstGeom>
        </p:spPr>
      </p:pic>
      <p:pic>
        <p:nvPicPr>
          <p:cNvPr id="184" name="Picture 183">
            <a:extLst>
              <a:ext uri="{FF2B5EF4-FFF2-40B4-BE49-F238E27FC236}">
                <a16:creationId xmlns:a16="http://schemas.microsoft.com/office/drawing/2014/main" id="{C6D35D4B-38C8-074F-A025-0CC87D20385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60838" y="6376494"/>
            <a:ext cx="474545" cy="522000"/>
          </a:xfrm>
          <a:prstGeom prst="rect">
            <a:avLst/>
          </a:prstGeom>
        </p:spPr>
      </p:pic>
      <p:pic>
        <p:nvPicPr>
          <p:cNvPr id="185" name="Picture 184">
            <a:extLst>
              <a:ext uri="{FF2B5EF4-FFF2-40B4-BE49-F238E27FC236}">
                <a16:creationId xmlns:a16="http://schemas.microsoft.com/office/drawing/2014/main" id="{98905BE1-01A2-8E43-B595-7ACD02BE20F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4021" y="7122487"/>
            <a:ext cx="468000" cy="799200"/>
          </a:xfrm>
          <a:prstGeom prst="rect">
            <a:avLst/>
          </a:prstGeom>
        </p:spPr>
      </p:pic>
      <p:pic>
        <p:nvPicPr>
          <p:cNvPr id="186" name="Picture 185">
            <a:extLst>
              <a:ext uri="{FF2B5EF4-FFF2-40B4-BE49-F238E27FC236}">
                <a16:creationId xmlns:a16="http://schemas.microsoft.com/office/drawing/2014/main" id="{6259D4E9-1205-A142-95C8-F3F62C04A4A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84590" y="8185950"/>
            <a:ext cx="639062" cy="356400"/>
          </a:xfrm>
          <a:prstGeom prst="rect">
            <a:avLst/>
          </a:prstGeom>
        </p:spPr>
      </p:pic>
      <p:pic>
        <p:nvPicPr>
          <p:cNvPr id="187" name="Picture 186">
            <a:extLst>
              <a:ext uri="{FF2B5EF4-FFF2-40B4-BE49-F238E27FC236}">
                <a16:creationId xmlns:a16="http://schemas.microsoft.com/office/drawing/2014/main" id="{2615168B-9DC6-914B-A683-E9FFC562DA41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302418" y="8190742"/>
            <a:ext cx="535837" cy="239927"/>
          </a:xfrm>
          <a:prstGeom prst="rect">
            <a:avLst/>
          </a:prstGeom>
        </p:spPr>
      </p:pic>
      <p:pic>
        <p:nvPicPr>
          <p:cNvPr id="188" name="Picture 187">
            <a:extLst>
              <a:ext uri="{FF2B5EF4-FFF2-40B4-BE49-F238E27FC236}">
                <a16:creationId xmlns:a16="http://schemas.microsoft.com/office/drawing/2014/main" id="{CB2DC89F-6A7A-944F-BB21-ADAE6F63677B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471134" y="5282690"/>
            <a:ext cx="467625" cy="522000"/>
          </a:xfrm>
          <a:prstGeom prst="rect">
            <a:avLst/>
          </a:prstGeom>
        </p:spPr>
      </p:pic>
      <p:pic>
        <p:nvPicPr>
          <p:cNvPr id="189" name="Picture 188">
            <a:extLst>
              <a:ext uri="{FF2B5EF4-FFF2-40B4-BE49-F238E27FC236}">
                <a16:creationId xmlns:a16="http://schemas.microsoft.com/office/drawing/2014/main" id="{955FE754-BD47-E048-9044-9899C4D3F558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166671" y="6176807"/>
            <a:ext cx="467625" cy="522000"/>
          </a:xfrm>
          <a:prstGeom prst="rect">
            <a:avLst/>
          </a:prstGeom>
        </p:spPr>
      </p:pic>
      <p:pic>
        <p:nvPicPr>
          <p:cNvPr id="190" name="Picture 189">
            <a:extLst>
              <a:ext uri="{FF2B5EF4-FFF2-40B4-BE49-F238E27FC236}">
                <a16:creationId xmlns:a16="http://schemas.microsoft.com/office/drawing/2014/main" id="{37263153-9110-4D47-9B96-B9A0FCD8AB80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288863" y="6744961"/>
            <a:ext cx="479960" cy="522000"/>
          </a:xfrm>
          <a:prstGeom prst="rect">
            <a:avLst/>
          </a:prstGeom>
        </p:spPr>
      </p:pic>
      <p:pic>
        <p:nvPicPr>
          <p:cNvPr id="191" name="Picture 190">
            <a:extLst>
              <a:ext uri="{FF2B5EF4-FFF2-40B4-BE49-F238E27FC236}">
                <a16:creationId xmlns:a16="http://schemas.microsoft.com/office/drawing/2014/main" id="{04A1EB96-7220-914C-84DF-6303B229946F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219573" y="7491837"/>
            <a:ext cx="939600" cy="356400"/>
          </a:xfrm>
          <a:prstGeom prst="rect">
            <a:avLst/>
          </a:prstGeom>
        </p:spPr>
      </p:pic>
      <p:pic>
        <p:nvPicPr>
          <p:cNvPr id="192" name="Picture 191">
            <a:extLst>
              <a:ext uri="{FF2B5EF4-FFF2-40B4-BE49-F238E27FC236}">
                <a16:creationId xmlns:a16="http://schemas.microsoft.com/office/drawing/2014/main" id="{EF1ACD5D-98E6-AC4D-A28F-DEB510B74466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899384" y="8502425"/>
            <a:ext cx="943200" cy="462834"/>
          </a:xfrm>
          <a:prstGeom prst="rect">
            <a:avLst/>
          </a:prstGeom>
        </p:spPr>
      </p:pic>
      <p:sp>
        <p:nvSpPr>
          <p:cNvPr id="193" name="Rectangle 192">
            <a:extLst>
              <a:ext uri="{FF2B5EF4-FFF2-40B4-BE49-F238E27FC236}">
                <a16:creationId xmlns:a16="http://schemas.microsoft.com/office/drawing/2014/main" id="{92FFF27C-BC24-F34E-A2C8-D18A19109CEB}"/>
              </a:ext>
            </a:extLst>
          </p:cNvPr>
          <p:cNvSpPr/>
          <p:nvPr/>
        </p:nvSpPr>
        <p:spPr>
          <a:xfrm>
            <a:off x="829108" y="9363056"/>
            <a:ext cx="18536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2,3-Didehydroadipyl-CoA</a:t>
            </a:r>
            <a:endParaRPr lang="en-US" sz="1200" dirty="0"/>
          </a:p>
        </p:txBody>
      </p:sp>
      <p:pic>
        <p:nvPicPr>
          <p:cNvPr id="194" name="Picture 193">
            <a:extLst>
              <a:ext uri="{FF2B5EF4-FFF2-40B4-BE49-F238E27FC236}">
                <a16:creationId xmlns:a16="http://schemas.microsoft.com/office/drawing/2014/main" id="{16B1C241-0B47-FA46-BB41-E771DE15331B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612130" y="9331069"/>
            <a:ext cx="461087" cy="23645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B59B8A1-E88F-B449-8350-9C9CECD8AA2C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267591" y="103518"/>
            <a:ext cx="10800000" cy="9427383"/>
          </a:xfrm>
          <a:prstGeom prst="rect">
            <a:avLst/>
          </a:prstGeom>
        </p:spPr>
      </p:pic>
      <p:cxnSp>
        <p:nvCxnSpPr>
          <p:cNvPr id="195" name="Curved Connector 194">
            <a:extLst>
              <a:ext uri="{FF2B5EF4-FFF2-40B4-BE49-F238E27FC236}">
                <a16:creationId xmlns:a16="http://schemas.microsoft.com/office/drawing/2014/main" id="{3A986C68-6ACA-D445-A770-BC0A7BBE5308}"/>
              </a:ext>
            </a:extLst>
          </p:cNvPr>
          <p:cNvCxnSpPr>
            <a:cxnSpLocks/>
            <a:stCxn id="105" idx="2"/>
            <a:endCxn id="193" idx="0"/>
          </p:cNvCxnSpPr>
          <p:nvPr/>
        </p:nvCxnSpPr>
        <p:spPr>
          <a:xfrm rot="5400000">
            <a:off x="2318560" y="8439531"/>
            <a:ext cx="360881" cy="1486169"/>
          </a:xfrm>
          <a:prstGeom prst="curved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TextBox 170">
            <a:extLst>
              <a:ext uri="{FF2B5EF4-FFF2-40B4-BE49-F238E27FC236}">
                <a16:creationId xmlns:a16="http://schemas.microsoft.com/office/drawing/2014/main" id="{CFFEDB0C-8A2E-E849-8BA8-BECA386ABA63}"/>
              </a:ext>
            </a:extLst>
          </p:cNvPr>
          <p:cNvSpPr txBox="1"/>
          <p:nvPr/>
        </p:nvSpPr>
        <p:spPr>
          <a:xfrm>
            <a:off x="4126427" y="0"/>
            <a:ext cx="370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3248304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168</TotalTime>
  <Words>233</Words>
  <Application>Microsoft Macintosh PowerPoint</Application>
  <PresentationFormat>Custom</PresentationFormat>
  <Paragraphs>111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Robyn Wright</dc:creator>
  <cp:lastModifiedBy>Robyn Wright</cp:lastModifiedBy>
  <cp:revision>36</cp:revision>
  <dcterms:created xsi:type="dcterms:W3CDTF">2020-09-24T22:02:16Z</dcterms:created>
  <dcterms:modified xsi:type="dcterms:W3CDTF">2020-10-14T22:23:33Z</dcterms:modified>
</cp:coreProperties>
</file>